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diagrams/data1.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31.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4.xml" ContentType="application/vnd.openxmlformats-officedocument.presentationml.slide+xml"/>
  <Override PartName="/ppt/slides/slide5.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33.xml" ContentType="application/vnd.openxmlformats-officedocument.presentationml.slide+xml"/>
  <Override PartName="/ppt/slides/slide2.xml" ContentType="application/vnd.openxmlformats-officedocument.presentationml.slide+xml"/>
  <Override PartName="/ppt/slides/slide32.xml" ContentType="application/vnd.openxmlformats-officedocument.presentationml.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layout3.xml" ContentType="application/vnd.openxmlformats-officedocument.drawingml.diagramLayout+xml"/>
  <Override PartName="/ppt/diagrams/drawing3.xml" ContentType="application/vnd.ms-office.drawingml.diagramDrawing+xml"/>
  <Override PartName="/ppt/diagrams/quickStyle3.xml" ContentType="application/vnd.openxmlformats-officedocument.drawingml.diagramStyle+xml"/>
  <Override PartName="/ppt/diagrams/colors3.xml" ContentType="application/vnd.openxmlformats-officedocument.drawingml.diagramColors+xml"/>
  <Override PartName="/ppt/diagrams/quickStyle4.xml" ContentType="application/vnd.openxmlformats-officedocument.drawingml.diagramStyle+xml"/>
  <Override PartName="/ppt/diagrams/drawing4.xml" ContentType="application/vnd.ms-office.drawingml.diagramDrawing+xml"/>
  <Override PartName="/ppt/diagrams/colors4.xml" ContentType="application/vnd.openxmlformats-officedocument.drawingml.diagramColors+xml"/>
  <Override PartName="/ppt/diagrams/layout4.xml" ContentType="application/vnd.openxmlformats-officedocument.drawingml.diagramLayout+xml"/>
  <Override PartName="/ppt/diagrams/colors2.xml" ContentType="application/vnd.openxmlformats-officedocument.drawingml.diagramColors+xml"/>
  <Override PartName="/ppt/diagrams/layout1.xml" ContentType="application/vnd.openxmlformats-officedocument.drawingml.diagramLayout+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quickStyle2.xml" ContentType="application/vnd.openxmlformats-officedocument.drawingml.diagramStyle+xml"/>
  <Override PartName="/ppt/diagrams/layout2.xml" ContentType="application/vnd.openxmlformats-officedocument.drawingml.diagramLayout+xml"/>
  <Override PartName="/ppt/diagrams/drawing2.xml" ContentType="application/vnd.ms-office.drawingml.diagramDrawing+xml"/>
  <Override PartName="/ppt/diagrams/drawing8.xml" ContentType="application/vnd.ms-office.drawingml.diagramDrawing+xml"/>
  <Override PartName="/ppt/notesMasters/notesMaster1.xml" ContentType="application/vnd.openxmlformats-officedocument.presentationml.notesMaster+xml"/>
  <Override PartName="/ppt/diagrams/layout8.xml" ContentType="application/vnd.openxmlformats-officedocument.drawingml.diagramLayout+xml"/>
  <Override PartName="/ppt/diagrams/colors8.xml" ContentType="application/vnd.openxmlformats-officedocument.drawingml.diagramColors+xml"/>
  <Override PartName="/ppt/diagrams/quickStyle8.xml" ContentType="application/vnd.openxmlformats-officedocument.drawingml.diagramStyle+xml"/>
  <Override PartName="/ppt/diagrams/drawing7.xml" ContentType="application/vnd.ms-office.drawingml.diagramDrawing+xml"/>
  <Override PartName="/ppt/diagrams/quickStyle7.xml" ContentType="application/vnd.openxmlformats-officedocument.drawingml.diagramStyle+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colors7.xml" ContentType="application/vnd.openxmlformats-officedocument.drawingml.diagramColors+xml"/>
  <Override PartName="/ppt/diagrams/layout6.xml" ContentType="application/vnd.openxmlformats-officedocument.drawingml.diagramLayout+xml"/>
  <Override PartName="/ppt/diagrams/layout7.xml" ContentType="application/vnd.openxmlformats-officedocument.drawingml.diagramLayout+xml"/>
  <Override PartName="/ppt/diagrams/quickStyle6.xml" ContentType="application/vnd.openxmlformats-officedocument.drawingml.diagramStyle+xml"/>
  <Override PartName="/ppt/theme/theme1.xml" ContentType="application/vnd.openxmlformats-officedocument.theme+xml"/>
  <Override PartName="/ppt/diagrams/drawing6.xml" ContentType="application/vnd.ms-office.drawingml.diagramDrawing+xml"/>
  <Override PartName="/ppt/diagrams/colors6.xml" ContentType="application/vnd.openxmlformats-officedocument.drawingml.diagramCol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9" r:id="rId2"/>
    <p:sldId id="572" r:id="rId3"/>
    <p:sldId id="573" r:id="rId4"/>
    <p:sldId id="574" r:id="rId5"/>
    <p:sldId id="575" r:id="rId6"/>
    <p:sldId id="576" r:id="rId7"/>
    <p:sldId id="577" r:id="rId8"/>
    <p:sldId id="578" r:id="rId9"/>
    <p:sldId id="579" r:id="rId10"/>
    <p:sldId id="580" r:id="rId11"/>
    <p:sldId id="581" r:id="rId12"/>
    <p:sldId id="582" r:id="rId13"/>
    <p:sldId id="583" r:id="rId14"/>
    <p:sldId id="613" r:id="rId15"/>
    <p:sldId id="614" r:id="rId16"/>
    <p:sldId id="616" r:id="rId17"/>
    <p:sldId id="617" r:id="rId18"/>
    <p:sldId id="618" r:id="rId19"/>
    <p:sldId id="619" r:id="rId20"/>
    <p:sldId id="615" r:id="rId21"/>
    <p:sldId id="585" r:id="rId22"/>
    <p:sldId id="586" r:id="rId23"/>
    <p:sldId id="587" r:id="rId24"/>
    <p:sldId id="588" r:id="rId25"/>
    <p:sldId id="589" r:id="rId26"/>
    <p:sldId id="590" r:id="rId27"/>
    <p:sldId id="591" r:id="rId28"/>
    <p:sldId id="592" r:id="rId29"/>
    <p:sldId id="593" r:id="rId30"/>
    <p:sldId id="594" r:id="rId31"/>
    <p:sldId id="595" r:id="rId32"/>
    <p:sldId id="596" r:id="rId33"/>
    <p:sldId id="598" r:id="rId34"/>
    <p:sldId id="599" r:id="rId35"/>
    <p:sldId id="600" r:id="rId36"/>
    <p:sldId id="601" r:id="rId37"/>
    <p:sldId id="602" r:id="rId38"/>
    <p:sldId id="603" r:id="rId39"/>
    <p:sldId id="604" r:id="rId40"/>
    <p:sldId id="606" r:id="rId41"/>
    <p:sldId id="608" r:id="rId42"/>
    <p:sldId id="607" r:id="rId43"/>
    <p:sldId id="610" r:id="rId44"/>
    <p:sldId id="422" r:id="rId45"/>
  </p:sldIdLst>
  <p:sldSz cx="9144000" cy="6858000" type="screen4x3"/>
  <p:notesSz cx="6858000" cy="9144000"/>
  <p:defaultTextStyle>
    <a:defPPr>
      <a:defRPr lang="es-CO"/>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F2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5" autoAdjust="0"/>
    <p:restoredTop sz="94660"/>
  </p:normalViewPr>
  <p:slideViewPr>
    <p:cSldViewPr>
      <p:cViewPr varScale="1">
        <p:scale>
          <a:sx n="70" d="100"/>
          <a:sy n="70" d="100"/>
        </p:scale>
        <p:origin x="1428"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BBA153-7AED-46D6-A280-1EB2FF6580CD}" type="doc">
      <dgm:prSet loTypeId="urn:microsoft.com/office/officeart/2009/layout/CircleArrowProcess" loCatId="cycle" qsTypeId="urn:microsoft.com/office/officeart/2005/8/quickstyle/simple5" qsCatId="simple" csTypeId="urn:microsoft.com/office/officeart/2005/8/colors/colorful5" csCatId="colorful" phldr="1"/>
      <dgm:spPr/>
      <dgm:t>
        <a:bodyPr/>
        <a:lstStyle/>
        <a:p>
          <a:endParaRPr lang="es-CO"/>
        </a:p>
      </dgm:t>
    </dgm:pt>
    <dgm:pt modelId="{08A1F110-0C28-43BE-A723-5EB173EEB564}">
      <dgm:prSet phldrT="[Texto]"/>
      <dgm:spPr/>
      <dgm:t>
        <a:bodyPr/>
        <a:lstStyle/>
        <a:p>
          <a:r>
            <a:rPr lang="es-CO" b="1" dirty="0" smtClean="0">
              <a:solidFill>
                <a:schemeClr val="tx2">
                  <a:lumMod val="50000"/>
                </a:schemeClr>
              </a:solidFill>
            </a:rPr>
            <a:t>Mandato ciudadano</a:t>
          </a:r>
          <a:endParaRPr lang="es-CO" b="1" dirty="0">
            <a:solidFill>
              <a:schemeClr val="tx2">
                <a:lumMod val="50000"/>
              </a:schemeClr>
            </a:solidFill>
          </a:endParaRPr>
        </a:p>
      </dgm:t>
    </dgm:pt>
    <dgm:pt modelId="{08723E0D-0BB9-4187-93DB-8D9EC1A9023E}" type="parTrans" cxnId="{7368285F-E59D-4D1D-A6DC-C5D308B605C0}">
      <dgm:prSet/>
      <dgm:spPr/>
      <dgm:t>
        <a:bodyPr/>
        <a:lstStyle/>
        <a:p>
          <a:endParaRPr lang="es-CO"/>
        </a:p>
      </dgm:t>
    </dgm:pt>
    <dgm:pt modelId="{AD0F12EC-1D09-4C40-B377-B322D9C39DA2}" type="sibTrans" cxnId="{7368285F-E59D-4D1D-A6DC-C5D308B605C0}">
      <dgm:prSet/>
      <dgm:spPr/>
      <dgm:t>
        <a:bodyPr/>
        <a:lstStyle/>
        <a:p>
          <a:endParaRPr lang="es-CO"/>
        </a:p>
      </dgm:t>
    </dgm:pt>
    <dgm:pt modelId="{D7D71B96-747D-47F9-BFB3-E9A8458CA4BD}">
      <dgm:prSet phldrT="[Texto]"/>
      <dgm:spPr/>
      <dgm:t>
        <a:bodyPr/>
        <a:lstStyle/>
        <a:p>
          <a:r>
            <a:rPr lang="es-CO" b="1" dirty="0" smtClean="0">
              <a:solidFill>
                <a:schemeClr val="tx2">
                  <a:lumMod val="50000"/>
                </a:schemeClr>
              </a:solidFill>
            </a:rPr>
            <a:t>Evidencias</a:t>
          </a:r>
          <a:endParaRPr lang="es-CO" b="1" dirty="0">
            <a:solidFill>
              <a:schemeClr val="tx2">
                <a:lumMod val="50000"/>
              </a:schemeClr>
            </a:solidFill>
          </a:endParaRPr>
        </a:p>
      </dgm:t>
    </dgm:pt>
    <dgm:pt modelId="{90EDCDC3-00DD-40FF-988B-D2FE9F749E6B}" type="parTrans" cxnId="{FB9C6568-8907-4190-8ACC-1AC2275BD689}">
      <dgm:prSet/>
      <dgm:spPr/>
      <dgm:t>
        <a:bodyPr/>
        <a:lstStyle/>
        <a:p>
          <a:endParaRPr lang="es-CO"/>
        </a:p>
      </dgm:t>
    </dgm:pt>
    <dgm:pt modelId="{2C0C6C15-5EE3-4FC3-907B-37C45212B372}" type="sibTrans" cxnId="{FB9C6568-8907-4190-8ACC-1AC2275BD689}">
      <dgm:prSet/>
      <dgm:spPr/>
      <dgm:t>
        <a:bodyPr/>
        <a:lstStyle/>
        <a:p>
          <a:endParaRPr lang="es-CO"/>
        </a:p>
      </dgm:t>
    </dgm:pt>
    <dgm:pt modelId="{A007C0CE-81F0-45DA-8C4F-71F381614757}">
      <dgm:prSet phldrT="[Texto]"/>
      <dgm:spPr/>
      <dgm:t>
        <a:bodyPr/>
        <a:lstStyle/>
        <a:p>
          <a:r>
            <a:rPr lang="es-CO" b="1" dirty="0" smtClean="0">
              <a:solidFill>
                <a:schemeClr val="tx2">
                  <a:lumMod val="50000"/>
                </a:schemeClr>
              </a:solidFill>
            </a:rPr>
            <a:t>Retos en salud</a:t>
          </a:r>
        </a:p>
      </dgm:t>
    </dgm:pt>
    <dgm:pt modelId="{D67EA33B-1955-4B94-9BA2-795CCF07DCCF}" type="parTrans" cxnId="{470A3158-FF7B-4796-A4E3-94C75899EB99}">
      <dgm:prSet/>
      <dgm:spPr/>
      <dgm:t>
        <a:bodyPr/>
        <a:lstStyle/>
        <a:p>
          <a:endParaRPr lang="es-CO"/>
        </a:p>
      </dgm:t>
    </dgm:pt>
    <dgm:pt modelId="{5A813365-D031-4EB4-823C-5441905CEA3F}" type="sibTrans" cxnId="{470A3158-FF7B-4796-A4E3-94C75899EB99}">
      <dgm:prSet/>
      <dgm:spPr/>
      <dgm:t>
        <a:bodyPr/>
        <a:lstStyle/>
        <a:p>
          <a:endParaRPr lang="es-CO"/>
        </a:p>
      </dgm:t>
    </dgm:pt>
    <dgm:pt modelId="{CFCBDC8D-FBAB-4C1A-8655-3B8E3710C991}" type="pres">
      <dgm:prSet presAssocID="{49BBA153-7AED-46D6-A280-1EB2FF6580CD}" presName="Name0" presStyleCnt="0">
        <dgm:presLayoutVars>
          <dgm:chMax val="7"/>
          <dgm:chPref val="7"/>
          <dgm:dir/>
          <dgm:animLvl val="lvl"/>
        </dgm:presLayoutVars>
      </dgm:prSet>
      <dgm:spPr/>
      <dgm:t>
        <a:bodyPr/>
        <a:lstStyle/>
        <a:p>
          <a:endParaRPr lang="es-CO"/>
        </a:p>
      </dgm:t>
    </dgm:pt>
    <dgm:pt modelId="{6BBAD60B-4C2D-4F74-A8C5-31696D5B4B60}" type="pres">
      <dgm:prSet presAssocID="{08A1F110-0C28-43BE-A723-5EB173EEB564}" presName="Accent1" presStyleCnt="0"/>
      <dgm:spPr/>
    </dgm:pt>
    <dgm:pt modelId="{97EA4CE9-FEB3-4012-9B88-D7E6A5B40A78}" type="pres">
      <dgm:prSet presAssocID="{08A1F110-0C28-43BE-A723-5EB173EEB564}" presName="Accent" presStyleLbl="node1" presStyleIdx="0" presStyleCnt="3"/>
      <dgm:spPr/>
    </dgm:pt>
    <dgm:pt modelId="{84250A0E-966B-48DA-A594-1F881224BB12}" type="pres">
      <dgm:prSet presAssocID="{08A1F110-0C28-43BE-A723-5EB173EEB564}" presName="Parent1" presStyleLbl="revTx" presStyleIdx="0" presStyleCnt="3">
        <dgm:presLayoutVars>
          <dgm:chMax val="1"/>
          <dgm:chPref val="1"/>
          <dgm:bulletEnabled val="1"/>
        </dgm:presLayoutVars>
      </dgm:prSet>
      <dgm:spPr/>
      <dgm:t>
        <a:bodyPr/>
        <a:lstStyle/>
        <a:p>
          <a:endParaRPr lang="es-CO"/>
        </a:p>
      </dgm:t>
    </dgm:pt>
    <dgm:pt modelId="{1274A699-FB9A-4C80-8C32-840B15F2FBDA}" type="pres">
      <dgm:prSet presAssocID="{D7D71B96-747D-47F9-BFB3-E9A8458CA4BD}" presName="Accent2" presStyleCnt="0"/>
      <dgm:spPr/>
    </dgm:pt>
    <dgm:pt modelId="{D88DDBD2-8F2F-4777-91FE-85B9C4EAF65A}" type="pres">
      <dgm:prSet presAssocID="{D7D71B96-747D-47F9-BFB3-E9A8458CA4BD}" presName="Accent" presStyleLbl="node1" presStyleIdx="1" presStyleCnt="3"/>
      <dgm:spPr/>
    </dgm:pt>
    <dgm:pt modelId="{18E024C5-3BB8-4CC1-9A75-EC117568467E}" type="pres">
      <dgm:prSet presAssocID="{D7D71B96-747D-47F9-BFB3-E9A8458CA4BD}" presName="Parent2" presStyleLbl="revTx" presStyleIdx="1" presStyleCnt="3">
        <dgm:presLayoutVars>
          <dgm:chMax val="1"/>
          <dgm:chPref val="1"/>
          <dgm:bulletEnabled val="1"/>
        </dgm:presLayoutVars>
      </dgm:prSet>
      <dgm:spPr/>
      <dgm:t>
        <a:bodyPr/>
        <a:lstStyle/>
        <a:p>
          <a:endParaRPr lang="es-CO"/>
        </a:p>
      </dgm:t>
    </dgm:pt>
    <dgm:pt modelId="{F1D6EA48-B65E-4D66-B27D-EEB80D0BA235}" type="pres">
      <dgm:prSet presAssocID="{A007C0CE-81F0-45DA-8C4F-71F381614757}" presName="Accent3" presStyleCnt="0"/>
      <dgm:spPr/>
    </dgm:pt>
    <dgm:pt modelId="{4EFCE20E-500F-40A5-A69C-1305EAEFECE7}" type="pres">
      <dgm:prSet presAssocID="{A007C0CE-81F0-45DA-8C4F-71F381614757}" presName="Accent" presStyleLbl="node1" presStyleIdx="2" presStyleCnt="3"/>
      <dgm:spPr/>
    </dgm:pt>
    <dgm:pt modelId="{9ABD1D91-4783-4E39-B315-943871863360}" type="pres">
      <dgm:prSet presAssocID="{A007C0CE-81F0-45DA-8C4F-71F381614757}" presName="Parent3" presStyleLbl="revTx" presStyleIdx="2" presStyleCnt="3">
        <dgm:presLayoutVars>
          <dgm:chMax val="1"/>
          <dgm:chPref val="1"/>
          <dgm:bulletEnabled val="1"/>
        </dgm:presLayoutVars>
      </dgm:prSet>
      <dgm:spPr/>
      <dgm:t>
        <a:bodyPr/>
        <a:lstStyle/>
        <a:p>
          <a:endParaRPr lang="es-CO"/>
        </a:p>
      </dgm:t>
    </dgm:pt>
  </dgm:ptLst>
  <dgm:cxnLst>
    <dgm:cxn modelId="{848E108F-2778-4B4B-AD08-9360CC14E58B}" type="presOf" srcId="{D7D71B96-747D-47F9-BFB3-E9A8458CA4BD}" destId="{18E024C5-3BB8-4CC1-9A75-EC117568467E}" srcOrd="0" destOrd="0" presId="urn:microsoft.com/office/officeart/2009/layout/CircleArrowProcess"/>
    <dgm:cxn modelId="{33F46E08-84F3-4A0D-A1DE-FB2A2354367D}" type="presOf" srcId="{A007C0CE-81F0-45DA-8C4F-71F381614757}" destId="{9ABD1D91-4783-4E39-B315-943871863360}" srcOrd="0" destOrd="0" presId="urn:microsoft.com/office/officeart/2009/layout/CircleArrowProcess"/>
    <dgm:cxn modelId="{BA843C99-6F8C-4039-B484-682DD86BD2C1}" type="presOf" srcId="{08A1F110-0C28-43BE-A723-5EB173EEB564}" destId="{84250A0E-966B-48DA-A594-1F881224BB12}" srcOrd="0" destOrd="0" presId="urn:microsoft.com/office/officeart/2009/layout/CircleArrowProcess"/>
    <dgm:cxn modelId="{470A3158-FF7B-4796-A4E3-94C75899EB99}" srcId="{49BBA153-7AED-46D6-A280-1EB2FF6580CD}" destId="{A007C0CE-81F0-45DA-8C4F-71F381614757}" srcOrd="2" destOrd="0" parTransId="{D67EA33B-1955-4B94-9BA2-795CCF07DCCF}" sibTransId="{5A813365-D031-4EB4-823C-5441905CEA3F}"/>
    <dgm:cxn modelId="{26D5895B-15A5-46EA-9118-22F7D6426FEA}" type="presOf" srcId="{49BBA153-7AED-46D6-A280-1EB2FF6580CD}" destId="{CFCBDC8D-FBAB-4C1A-8655-3B8E3710C991}" srcOrd="0" destOrd="0" presId="urn:microsoft.com/office/officeart/2009/layout/CircleArrowProcess"/>
    <dgm:cxn modelId="{FB9C6568-8907-4190-8ACC-1AC2275BD689}" srcId="{49BBA153-7AED-46D6-A280-1EB2FF6580CD}" destId="{D7D71B96-747D-47F9-BFB3-E9A8458CA4BD}" srcOrd="1" destOrd="0" parTransId="{90EDCDC3-00DD-40FF-988B-D2FE9F749E6B}" sibTransId="{2C0C6C15-5EE3-4FC3-907B-37C45212B372}"/>
    <dgm:cxn modelId="{7368285F-E59D-4D1D-A6DC-C5D308B605C0}" srcId="{49BBA153-7AED-46D6-A280-1EB2FF6580CD}" destId="{08A1F110-0C28-43BE-A723-5EB173EEB564}" srcOrd="0" destOrd="0" parTransId="{08723E0D-0BB9-4187-93DB-8D9EC1A9023E}" sibTransId="{AD0F12EC-1D09-4C40-B377-B322D9C39DA2}"/>
    <dgm:cxn modelId="{60260577-2313-4049-8CA0-189E23C6A8AB}" type="presParOf" srcId="{CFCBDC8D-FBAB-4C1A-8655-3B8E3710C991}" destId="{6BBAD60B-4C2D-4F74-A8C5-31696D5B4B60}" srcOrd="0" destOrd="0" presId="urn:microsoft.com/office/officeart/2009/layout/CircleArrowProcess"/>
    <dgm:cxn modelId="{AD823A8A-9D59-4117-8786-23171C63367E}" type="presParOf" srcId="{6BBAD60B-4C2D-4F74-A8C5-31696D5B4B60}" destId="{97EA4CE9-FEB3-4012-9B88-D7E6A5B40A78}" srcOrd="0" destOrd="0" presId="urn:microsoft.com/office/officeart/2009/layout/CircleArrowProcess"/>
    <dgm:cxn modelId="{7692FD76-1CCD-4269-B5D2-8D038F44F7CA}" type="presParOf" srcId="{CFCBDC8D-FBAB-4C1A-8655-3B8E3710C991}" destId="{84250A0E-966B-48DA-A594-1F881224BB12}" srcOrd="1" destOrd="0" presId="urn:microsoft.com/office/officeart/2009/layout/CircleArrowProcess"/>
    <dgm:cxn modelId="{E117F1A5-EF66-4ED3-B108-0D7415F1EDAF}" type="presParOf" srcId="{CFCBDC8D-FBAB-4C1A-8655-3B8E3710C991}" destId="{1274A699-FB9A-4C80-8C32-840B15F2FBDA}" srcOrd="2" destOrd="0" presId="urn:microsoft.com/office/officeart/2009/layout/CircleArrowProcess"/>
    <dgm:cxn modelId="{BE47D8BE-E807-4F48-93B7-54CF703C87A2}" type="presParOf" srcId="{1274A699-FB9A-4C80-8C32-840B15F2FBDA}" destId="{D88DDBD2-8F2F-4777-91FE-85B9C4EAF65A}" srcOrd="0" destOrd="0" presId="urn:microsoft.com/office/officeart/2009/layout/CircleArrowProcess"/>
    <dgm:cxn modelId="{3EF92F7D-ECF4-4FDB-B468-9588A99C0768}" type="presParOf" srcId="{CFCBDC8D-FBAB-4C1A-8655-3B8E3710C991}" destId="{18E024C5-3BB8-4CC1-9A75-EC117568467E}" srcOrd="3" destOrd="0" presId="urn:microsoft.com/office/officeart/2009/layout/CircleArrowProcess"/>
    <dgm:cxn modelId="{68EE7DC6-A2AE-407E-9DCA-9000F109ED90}" type="presParOf" srcId="{CFCBDC8D-FBAB-4C1A-8655-3B8E3710C991}" destId="{F1D6EA48-B65E-4D66-B27D-EEB80D0BA235}" srcOrd="4" destOrd="0" presId="urn:microsoft.com/office/officeart/2009/layout/CircleArrowProcess"/>
    <dgm:cxn modelId="{A8589937-8AC2-4DF3-9C61-9BBEAAEBD7F6}" type="presParOf" srcId="{F1D6EA48-B65E-4D66-B27D-EEB80D0BA235}" destId="{4EFCE20E-500F-40A5-A69C-1305EAEFECE7}" srcOrd="0" destOrd="0" presId="urn:microsoft.com/office/officeart/2009/layout/CircleArrowProcess"/>
    <dgm:cxn modelId="{8398F57E-87A4-4A99-9717-B6673392F6BC}" type="presParOf" srcId="{CFCBDC8D-FBAB-4C1A-8655-3B8E3710C991}" destId="{9ABD1D91-4783-4E39-B315-943871863360}"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5E63E3-4CA9-4214-A9EF-DFC8A121FC54}" type="doc">
      <dgm:prSet loTypeId="urn:microsoft.com/office/officeart/2005/8/layout/pyramid2" loCatId="list" qsTypeId="urn:microsoft.com/office/officeart/2005/8/quickstyle/simple1" qsCatId="simple" csTypeId="urn:microsoft.com/office/officeart/2005/8/colors/accent5_2" csCatId="accent5" phldr="1"/>
      <dgm:spPr/>
      <dgm:t>
        <a:bodyPr/>
        <a:lstStyle/>
        <a:p>
          <a:endParaRPr lang="es-CO"/>
        </a:p>
      </dgm:t>
    </dgm:pt>
    <dgm:pt modelId="{0CE4BCD1-1F7C-4DC5-ABA0-B2AE02DC22FA}">
      <dgm:prSet phldrT="[Texto]" custT="1"/>
      <dgm:spPr/>
      <dgm:t>
        <a:bodyPr/>
        <a:lstStyle/>
        <a:p>
          <a:r>
            <a:rPr lang="es-CO" sz="1500" dirty="0" smtClean="0">
              <a:latin typeface="Arial" pitchFamily="34" charset="0"/>
              <a:cs typeface="Arial" pitchFamily="34" charset="0"/>
            </a:rPr>
            <a:t>Talleres Nacional </a:t>
          </a:r>
        </a:p>
        <a:p>
          <a:r>
            <a:rPr lang="es-CO" sz="1600" dirty="0" smtClean="0">
              <a:solidFill>
                <a:schemeClr val="tx1"/>
              </a:solidFill>
              <a:latin typeface="Arial" pitchFamily="34" charset="0"/>
              <a:cs typeface="Arial" pitchFamily="34" charset="0"/>
            </a:rPr>
            <a:t>(2)</a:t>
          </a:r>
          <a:endParaRPr lang="es-CO" sz="1600" dirty="0">
            <a:solidFill>
              <a:schemeClr val="tx1"/>
            </a:solidFill>
            <a:latin typeface="Arial" pitchFamily="34" charset="0"/>
            <a:cs typeface="Arial" pitchFamily="34" charset="0"/>
          </a:endParaRPr>
        </a:p>
      </dgm:t>
    </dgm:pt>
    <dgm:pt modelId="{F91CCFD7-B241-4FBD-B5E5-3133814C1EF0}" type="parTrans" cxnId="{000E0FCB-C167-4263-976E-07AAF7925E2C}">
      <dgm:prSet/>
      <dgm:spPr/>
      <dgm:t>
        <a:bodyPr/>
        <a:lstStyle/>
        <a:p>
          <a:endParaRPr lang="es-CO"/>
        </a:p>
      </dgm:t>
    </dgm:pt>
    <dgm:pt modelId="{34F1F35A-DA9F-445C-BBD7-D0FFF9A04769}" type="sibTrans" cxnId="{000E0FCB-C167-4263-976E-07AAF7925E2C}">
      <dgm:prSet/>
      <dgm:spPr/>
      <dgm:t>
        <a:bodyPr/>
        <a:lstStyle/>
        <a:p>
          <a:endParaRPr lang="es-CO"/>
        </a:p>
      </dgm:t>
    </dgm:pt>
    <dgm:pt modelId="{7EEBDD39-2108-4ED7-B4AA-19AEDAAD86FC}">
      <dgm:prSet phldrT="[Texto]"/>
      <dgm:spPr/>
      <dgm:t>
        <a:bodyPr/>
        <a:lstStyle/>
        <a:p>
          <a:r>
            <a:rPr lang="es-CO" dirty="0" smtClean="0">
              <a:latin typeface="Arial" pitchFamily="34" charset="0"/>
              <a:cs typeface="Arial" pitchFamily="34" charset="0"/>
            </a:rPr>
            <a:t>Talleres Departamentales/Distrito </a:t>
          </a:r>
        </a:p>
        <a:p>
          <a:r>
            <a:rPr lang="es-CO" dirty="0" smtClean="0">
              <a:latin typeface="Arial" pitchFamily="34" charset="0"/>
              <a:cs typeface="Arial" pitchFamily="34" charset="0"/>
            </a:rPr>
            <a:t>(36)</a:t>
          </a:r>
          <a:endParaRPr lang="es-CO" dirty="0">
            <a:latin typeface="Arial" pitchFamily="34" charset="0"/>
            <a:cs typeface="Arial" pitchFamily="34" charset="0"/>
          </a:endParaRPr>
        </a:p>
      </dgm:t>
    </dgm:pt>
    <dgm:pt modelId="{34BEF806-BDD2-4AA6-AB5C-1F3BBA1A4F3A}" type="parTrans" cxnId="{2621E21C-2D79-46E5-A227-51F01BEAE873}">
      <dgm:prSet/>
      <dgm:spPr/>
      <dgm:t>
        <a:bodyPr/>
        <a:lstStyle/>
        <a:p>
          <a:endParaRPr lang="es-CO"/>
        </a:p>
      </dgm:t>
    </dgm:pt>
    <dgm:pt modelId="{C2D19B8B-E1E8-4085-AAAA-3999810D1B97}" type="sibTrans" cxnId="{2621E21C-2D79-46E5-A227-51F01BEAE873}">
      <dgm:prSet/>
      <dgm:spPr/>
      <dgm:t>
        <a:bodyPr/>
        <a:lstStyle/>
        <a:p>
          <a:endParaRPr lang="es-CO"/>
        </a:p>
      </dgm:t>
    </dgm:pt>
    <dgm:pt modelId="{9508E62B-1F59-4DCB-96E3-4A47D25ABC35}">
      <dgm:prSet phldrT="[Texto]"/>
      <dgm:spPr/>
      <dgm:t>
        <a:bodyPr/>
        <a:lstStyle/>
        <a:p>
          <a:r>
            <a:rPr lang="es-CO" dirty="0" smtClean="0">
              <a:latin typeface="Arial" pitchFamily="34" charset="0"/>
              <a:cs typeface="Arial" pitchFamily="34" charset="0"/>
            </a:rPr>
            <a:t>Talleres Zonales </a:t>
          </a:r>
        </a:p>
        <a:p>
          <a:r>
            <a:rPr lang="es-CO" dirty="0" smtClean="0">
              <a:latin typeface="Arial" pitchFamily="34" charset="0"/>
              <a:cs typeface="Arial" pitchFamily="34" charset="0"/>
            </a:rPr>
            <a:t>(166)</a:t>
          </a:r>
          <a:endParaRPr lang="es-CO" dirty="0">
            <a:latin typeface="Arial" pitchFamily="34" charset="0"/>
            <a:cs typeface="Arial" pitchFamily="34" charset="0"/>
          </a:endParaRPr>
        </a:p>
      </dgm:t>
    </dgm:pt>
    <dgm:pt modelId="{F7B9816D-8B7F-4B65-8411-72ADD7C9F20F}" type="parTrans" cxnId="{F779AC0E-1777-48A6-9CC3-865F6BDAD020}">
      <dgm:prSet/>
      <dgm:spPr/>
      <dgm:t>
        <a:bodyPr/>
        <a:lstStyle/>
        <a:p>
          <a:endParaRPr lang="es-CO"/>
        </a:p>
      </dgm:t>
    </dgm:pt>
    <dgm:pt modelId="{A550FDC8-64BB-4370-A6C7-4A09AE04A636}" type="sibTrans" cxnId="{F779AC0E-1777-48A6-9CC3-865F6BDAD020}">
      <dgm:prSet/>
      <dgm:spPr/>
      <dgm:t>
        <a:bodyPr/>
        <a:lstStyle/>
        <a:p>
          <a:endParaRPr lang="es-CO"/>
        </a:p>
      </dgm:t>
    </dgm:pt>
    <dgm:pt modelId="{576D5A99-D0C5-40BE-9EBC-D99F0F8D869F}">
      <dgm:prSet phldrT="[Texto]"/>
      <dgm:spPr/>
      <dgm:t>
        <a:bodyPr/>
        <a:lstStyle/>
        <a:p>
          <a:r>
            <a:rPr lang="es-CO" dirty="0" smtClean="0">
              <a:latin typeface="Arial" pitchFamily="34" charset="0"/>
              <a:cs typeface="Arial" pitchFamily="34" charset="0"/>
            </a:rPr>
            <a:t>Talleres Regionales </a:t>
          </a:r>
        </a:p>
        <a:p>
          <a:r>
            <a:rPr lang="es-CO" dirty="0" smtClean="0">
              <a:latin typeface="Arial" pitchFamily="34" charset="0"/>
              <a:cs typeface="Arial" pitchFamily="34" charset="0"/>
            </a:rPr>
            <a:t>(6)</a:t>
          </a:r>
          <a:endParaRPr lang="es-CO" dirty="0">
            <a:latin typeface="Arial" pitchFamily="34" charset="0"/>
            <a:cs typeface="Arial" pitchFamily="34" charset="0"/>
          </a:endParaRPr>
        </a:p>
      </dgm:t>
    </dgm:pt>
    <dgm:pt modelId="{4D0A5DD3-6AA1-45B2-8C07-AE58CF1641B9}" type="parTrans" cxnId="{EC696CF1-6BF9-4450-A6B6-08861B40D778}">
      <dgm:prSet/>
      <dgm:spPr/>
      <dgm:t>
        <a:bodyPr/>
        <a:lstStyle/>
        <a:p>
          <a:endParaRPr lang="es-CO"/>
        </a:p>
      </dgm:t>
    </dgm:pt>
    <dgm:pt modelId="{FBFFE927-DF67-4356-9B42-BAFAD56DB8C3}" type="sibTrans" cxnId="{EC696CF1-6BF9-4450-A6B6-08861B40D778}">
      <dgm:prSet/>
      <dgm:spPr/>
      <dgm:t>
        <a:bodyPr/>
        <a:lstStyle/>
        <a:p>
          <a:endParaRPr lang="es-CO"/>
        </a:p>
      </dgm:t>
    </dgm:pt>
    <dgm:pt modelId="{BB0954B6-2C54-4947-8436-53D2E26AB558}" type="pres">
      <dgm:prSet presAssocID="{FC5E63E3-4CA9-4214-A9EF-DFC8A121FC54}" presName="compositeShape" presStyleCnt="0">
        <dgm:presLayoutVars>
          <dgm:dir/>
          <dgm:resizeHandles/>
        </dgm:presLayoutVars>
      </dgm:prSet>
      <dgm:spPr/>
      <dgm:t>
        <a:bodyPr/>
        <a:lstStyle/>
        <a:p>
          <a:endParaRPr lang="es-CO"/>
        </a:p>
      </dgm:t>
    </dgm:pt>
    <dgm:pt modelId="{44D45586-F5A6-49A7-BDBF-7D27DBFDEDE8}" type="pres">
      <dgm:prSet presAssocID="{FC5E63E3-4CA9-4214-A9EF-DFC8A121FC54}" presName="pyramid" presStyleLbl="node1" presStyleIdx="0" presStyleCnt="1" custLinFactNeighborX="-971" custLinFactNeighborY="5704"/>
      <dgm:spPr/>
      <dgm:t>
        <a:bodyPr/>
        <a:lstStyle/>
        <a:p>
          <a:endParaRPr lang="es-CO"/>
        </a:p>
      </dgm:t>
    </dgm:pt>
    <dgm:pt modelId="{E3EE185A-DF38-4EA0-A718-860AAEBF8AFD}" type="pres">
      <dgm:prSet presAssocID="{FC5E63E3-4CA9-4214-A9EF-DFC8A121FC54}" presName="theList" presStyleCnt="0"/>
      <dgm:spPr/>
      <dgm:t>
        <a:bodyPr/>
        <a:lstStyle/>
        <a:p>
          <a:endParaRPr lang="es-ES"/>
        </a:p>
      </dgm:t>
    </dgm:pt>
    <dgm:pt modelId="{3F91131A-E77C-4364-89D4-43C90DF50AC3}" type="pres">
      <dgm:prSet presAssocID="{0CE4BCD1-1F7C-4DC5-ABA0-B2AE02DC22FA}" presName="aNode" presStyleLbl="fgAcc1" presStyleIdx="0" presStyleCnt="4" custScaleX="122793" custLinFactY="30872" custLinFactNeighborX="19560" custLinFactNeighborY="100000">
        <dgm:presLayoutVars>
          <dgm:bulletEnabled val="1"/>
        </dgm:presLayoutVars>
      </dgm:prSet>
      <dgm:spPr/>
      <dgm:t>
        <a:bodyPr/>
        <a:lstStyle/>
        <a:p>
          <a:endParaRPr lang="es-CO"/>
        </a:p>
      </dgm:t>
    </dgm:pt>
    <dgm:pt modelId="{625C09F8-274D-401B-89AC-2D37584DE0CB}" type="pres">
      <dgm:prSet presAssocID="{0CE4BCD1-1F7C-4DC5-ABA0-B2AE02DC22FA}" presName="aSpace" presStyleCnt="0"/>
      <dgm:spPr/>
      <dgm:t>
        <a:bodyPr/>
        <a:lstStyle/>
        <a:p>
          <a:endParaRPr lang="es-ES"/>
        </a:p>
      </dgm:t>
    </dgm:pt>
    <dgm:pt modelId="{A4028A4A-68D5-41A1-B11A-515F744D635D}" type="pres">
      <dgm:prSet presAssocID="{7EEBDD39-2108-4ED7-B4AA-19AEDAAD86FC}" presName="aNode" presStyleLbl="fgAcc1" presStyleIdx="1" presStyleCnt="4" custScaleX="119006" custLinFactY="135161" custLinFactNeighborX="20392" custLinFactNeighborY="200000">
        <dgm:presLayoutVars>
          <dgm:bulletEnabled val="1"/>
        </dgm:presLayoutVars>
      </dgm:prSet>
      <dgm:spPr/>
      <dgm:t>
        <a:bodyPr/>
        <a:lstStyle/>
        <a:p>
          <a:endParaRPr lang="es-CO"/>
        </a:p>
      </dgm:t>
    </dgm:pt>
    <dgm:pt modelId="{A110EE6A-CA46-48AE-9F19-15F2AC5F2891}" type="pres">
      <dgm:prSet presAssocID="{7EEBDD39-2108-4ED7-B4AA-19AEDAAD86FC}" presName="aSpace" presStyleCnt="0"/>
      <dgm:spPr/>
      <dgm:t>
        <a:bodyPr/>
        <a:lstStyle/>
        <a:p>
          <a:endParaRPr lang="es-ES"/>
        </a:p>
      </dgm:t>
    </dgm:pt>
    <dgm:pt modelId="{125F9176-9418-4FED-B644-85A779CAD538}" type="pres">
      <dgm:prSet presAssocID="{9508E62B-1F59-4DCB-96E3-4A47D25ABC35}" presName="aNode" presStyleLbl="fgAcc1" presStyleIdx="2" presStyleCnt="4" custScaleX="117552" custLinFactY="142291" custLinFactNeighborX="19665" custLinFactNeighborY="200000">
        <dgm:presLayoutVars>
          <dgm:bulletEnabled val="1"/>
        </dgm:presLayoutVars>
      </dgm:prSet>
      <dgm:spPr/>
      <dgm:t>
        <a:bodyPr/>
        <a:lstStyle/>
        <a:p>
          <a:endParaRPr lang="es-CO"/>
        </a:p>
      </dgm:t>
    </dgm:pt>
    <dgm:pt modelId="{B3B99BA9-5C9E-49DB-AEC1-5CC9D30720BE}" type="pres">
      <dgm:prSet presAssocID="{9508E62B-1F59-4DCB-96E3-4A47D25ABC35}" presName="aSpace" presStyleCnt="0"/>
      <dgm:spPr/>
      <dgm:t>
        <a:bodyPr/>
        <a:lstStyle/>
        <a:p>
          <a:endParaRPr lang="es-ES"/>
        </a:p>
      </dgm:t>
    </dgm:pt>
    <dgm:pt modelId="{17381E6F-520D-42F0-B5CD-71F956B5AB05}" type="pres">
      <dgm:prSet presAssocID="{576D5A99-D0C5-40BE-9EBC-D99F0F8D869F}" presName="aNode" presStyleLbl="fgAcc1" presStyleIdx="3" presStyleCnt="4" custScaleX="122793" custLinFactY="-159468" custLinFactNeighborX="19560" custLinFactNeighborY="-200000">
        <dgm:presLayoutVars>
          <dgm:bulletEnabled val="1"/>
        </dgm:presLayoutVars>
      </dgm:prSet>
      <dgm:spPr/>
      <dgm:t>
        <a:bodyPr/>
        <a:lstStyle/>
        <a:p>
          <a:endParaRPr lang="es-CO"/>
        </a:p>
      </dgm:t>
    </dgm:pt>
    <dgm:pt modelId="{54E57295-FCEE-48F8-AA00-428935122788}" type="pres">
      <dgm:prSet presAssocID="{576D5A99-D0C5-40BE-9EBC-D99F0F8D869F}" presName="aSpace" presStyleCnt="0"/>
      <dgm:spPr/>
      <dgm:t>
        <a:bodyPr/>
        <a:lstStyle/>
        <a:p>
          <a:endParaRPr lang="es-ES"/>
        </a:p>
      </dgm:t>
    </dgm:pt>
  </dgm:ptLst>
  <dgm:cxnLst>
    <dgm:cxn modelId="{B175A054-8B33-4E29-AA8B-D3E21BB56D74}" type="presOf" srcId="{FC5E63E3-4CA9-4214-A9EF-DFC8A121FC54}" destId="{BB0954B6-2C54-4947-8436-53D2E26AB558}" srcOrd="0" destOrd="0" presId="urn:microsoft.com/office/officeart/2005/8/layout/pyramid2"/>
    <dgm:cxn modelId="{1425C893-7C77-4116-9D07-F34206572972}" type="presOf" srcId="{7EEBDD39-2108-4ED7-B4AA-19AEDAAD86FC}" destId="{A4028A4A-68D5-41A1-B11A-515F744D635D}" srcOrd="0" destOrd="0" presId="urn:microsoft.com/office/officeart/2005/8/layout/pyramid2"/>
    <dgm:cxn modelId="{F779AC0E-1777-48A6-9CC3-865F6BDAD020}" srcId="{FC5E63E3-4CA9-4214-A9EF-DFC8A121FC54}" destId="{9508E62B-1F59-4DCB-96E3-4A47D25ABC35}" srcOrd="2" destOrd="0" parTransId="{F7B9816D-8B7F-4B65-8411-72ADD7C9F20F}" sibTransId="{A550FDC8-64BB-4370-A6C7-4A09AE04A636}"/>
    <dgm:cxn modelId="{000E0FCB-C167-4263-976E-07AAF7925E2C}" srcId="{FC5E63E3-4CA9-4214-A9EF-DFC8A121FC54}" destId="{0CE4BCD1-1F7C-4DC5-ABA0-B2AE02DC22FA}" srcOrd="0" destOrd="0" parTransId="{F91CCFD7-B241-4FBD-B5E5-3133814C1EF0}" sibTransId="{34F1F35A-DA9F-445C-BBD7-D0FFF9A04769}"/>
    <dgm:cxn modelId="{385CC465-61EA-4E20-B71E-0017372A02A6}" type="presOf" srcId="{0CE4BCD1-1F7C-4DC5-ABA0-B2AE02DC22FA}" destId="{3F91131A-E77C-4364-89D4-43C90DF50AC3}" srcOrd="0" destOrd="0" presId="urn:microsoft.com/office/officeart/2005/8/layout/pyramid2"/>
    <dgm:cxn modelId="{2621E21C-2D79-46E5-A227-51F01BEAE873}" srcId="{FC5E63E3-4CA9-4214-A9EF-DFC8A121FC54}" destId="{7EEBDD39-2108-4ED7-B4AA-19AEDAAD86FC}" srcOrd="1" destOrd="0" parTransId="{34BEF806-BDD2-4AA6-AB5C-1F3BBA1A4F3A}" sibTransId="{C2D19B8B-E1E8-4085-AAAA-3999810D1B97}"/>
    <dgm:cxn modelId="{DA1DC7C1-0DF5-47D1-88D9-B6B0A692A92D}" type="presOf" srcId="{9508E62B-1F59-4DCB-96E3-4A47D25ABC35}" destId="{125F9176-9418-4FED-B644-85A779CAD538}" srcOrd="0" destOrd="0" presId="urn:microsoft.com/office/officeart/2005/8/layout/pyramid2"/>
    <dgm:cxn modelId="{812639B0-416E-4B42-98BA-A4EE8F66EE7F}" type="presOf" srcId="{576D5A99-D0C5-40BE-9EBC-D99F0F8D869F}" destId="{17381E6F-520D-42F0-B5CD-71F956B5AB05}" srcOrd="0" destOrd="0" presId="urn:microsoft.com/office/officeart/2005/8/layout/pyramid2"/>
    <dgm:cxn modelId="{EC696CF1-6BF9-4450-A6B6-08861B40D778}" srcId="{FC5E63E3-4CA9-4214-A9EF-DFC8A121FC54}" destId="{576D5A99-D0C5-40BE-9EBC-D99F0F8D869F}" srcOrd="3" destOrd="0" parTransId="{4D0A5DD3-6AA1-45B2-8C07-AE58CF1641B9}" sibTransId="{FBFFE927-DF67-4356-9B42-BAFAD56DB8C3}"/>
    <dgm:cxn modelId="{B11E9B83-DCCE-44C8-A56B-34CE3FC2EE6F}" type="presParOf" srcId="{BB0954B6-2C54-4947-8436-53D2E26AB558}" destId="{44D45586-F5A6-49A7-BDBF-7D27DBFDEDE8}" srcOrd="0" destOrd="0" presId="urn:microsoft.com/office/officeart/2005/8/layout/pyramid2"/>
    <dgm:cxn modelId="{5B4022D0-4552-4303-86B6-7EF9DF08713E}" type="presParOf" srcId="{BB0954B6-2C54-4947-8436-53D2E26AB558}" destId="{E3EE185A-DF38-4EA0-A718-860AAEBF8AFD}" srcOrd="1" destOrd="0" presId="urn:microsoft.com/office/officeart/2005/8/layout/pyramid2"/>
    <dgm:cxn modelId="{A258EC30-A67D-4E7A-8E1F-5DD9565C679A}" type="presParOf" srcId="{E3EE185A-DF38-4EA0-A718-860AAEBF8AFD}" destId="{3F91131A-E77C-4364-89D4-43C90DF50AC3}" srcOrd="0" destOrd="0" presId="urn:microsoft.com/office/officeart/2005/8/layout/pyramid2"/>
    <dgm:cxn modelId="{2B5080D5-D344-4C12-ADE5-7C826FF9DF6A}" type="presParOf" srcId="{E3EE185A-DF38-4EA0-A718-860AAEBF8AFD}" destId="{625C09F8-274D-401B-89AC-2D37584DE0CB}" srcOrd="1" destOrd="0" presId="urn:microsoft.com/office/officeart/2005/8/layout/pyramid2"/>
    <dgm:cxn modelId="{F3B3874B-CAC1-4597-8EE9-8B9561E0544E}" type="presParOf" srcId="{E3EE185A-DF38-4EA0-A718-860AAEBF8AFD}" destId="{A4028A4A-68D5-41A1-B11A-515F744D635D}" srcOrd="2" destOrd="0" presId="urn:microsoft.com/office/officeart/2005/8/layout/pyramid2"/>
    <dgm:cxn modelId="{C10C9AB7-4332-42D6-AAB0-1C05BB6A8338}" type="presParOf" srcId="{E3EE185A-DF38-4EA0-A718-860AAEBF8AFD}" destId="{A110EE6A-CA46-48AE-9F19-15F2AC5F2891}" srcOrd="3" destOrd="0" presId="urn:microsoft.com/office/officeart/2005/8/layout/pyramid2"/>
    <dgm:cxn modelId="{D06399CB-6CD4-47DC-B0A6-5F75897A396C}" type="presParOf" srcId="{E3EE185A-DF38-4EA0-A718-860AAEBF8AFD}" destId="{125F9176-9418-4FED-B644-85A779CAD538}" srcOrd="4" destOrd="0" presId="urn:microsoft.com/office/officeart/2005/8/layout/pyramid2"/>
    <dgm:cxn modelId="{358C11A1-4EBF-495D-BB4A-532AF785BAF8}" type="presParOf" srcId="{E3EE185A-DF38-4EA0-A718-860AAEBF8AFD}" destId="{B3B99BA9-5C9E-49DB-AEC1-5CC9D30720BE}" srcOrd="5" destOrd="0" presId="urn:microsoft.com/office/officeart/2005/8/layout/pyramid2"/>
    <dgm:cxn modelId="{2FBEA449-0DC7-4AF3-8EAF-CB10E0130F8A}" type="presParOf" srcId="{E3EE185A-DF38-4EA0-A718-860AAEBF8AFD}" destId="{17381E6F-520D-42F0-B5CD-71F956B5AB05}" srcOrd="6" destOrd="0" presId="urn:microsoft.com/office/officeart/2005/8/layout/pyramid2"/>
    <dgm:cxn modelId="{9B36505C-6B08-4371-B961-853F1881FAA8}" type="presParOf" srcId="{E3EE185A-DF38-4EA0-A718-860AAEBF8AFD}" destId="{54E57295-FCEE-48F8-AA00-428935122788}"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EEA8AA-043B-4A1C-9400-4DBE2B90E875}" type="doc">
      <dgm:prSet loTypeId="urn:microsoft.com/office/officeart/2005/8/layout/hProcess9" loCatId="process" qsTypeId="urn:microsoft.com/office/officeart/2005/8/quickstyle/simple1" qsCatId="simple" csTypeId="urn:microsoft.com/office/officeart/2005/8/colors/accent1_1" csCatId="accent1" phldr="1"/>
      <dgm:spPr/>
    </dgm:pt>
    <dgm:pt modelId="{98B74C6A-D21B-479C-BDA5-493FA69A1AC1}">
      <dgm:prSet phldrT="[Texto]" custT="1"/>
      <dgm:spPr/>
      <dgm:t>
        <a:bodyPr/>
        <a:lstStyle/>
        <a:p>
          <a:r>
            <a:rPr lang="es-CO" sz="1100" b="1" dirty="0" smtClean="0"/>
            <a:t>Análisis </a:t>
          </a:r>
          <a:endParaRPr lang="es-CO" sz="1100" b="1" dirty="0"/>
        </a:p>
      </dgm:t>
    </dgm:pt>
    <dgm:pt modelId="{648A9E4D-69AC-42C4-9518-D148574434E0}" type="parTrans" cxnId="{A5602402-75C5-47DD-A713-E1F787EDD750}">
      <dgm:prSet/>
      <dgm:spPr/>
      <dgm:t>
        <a:bodyPr/>
        <a:lstStyle/>
        <a:p>
          <a:endParaRPr lang="es-CO"/>
        </a:p>
      </dgm:t>
    </dgm:pt>
    <dgm:pt modelId="{544FF510-6322-476E-A5C8-2AC54CC92CE2}" type="sibTrans" cxnId="{A5602402-75C5-47DD-A713-E1F787EDD750}">
      <dgm:prSet/>
      <dgm:spPr/>
      <dgm:t>
        <a:bodyPr/>
        <a:lstStyle/>
        <a:p>
          <a:endParaRPr lang="es-CO"/>
        </a:p>
      </dgm:t>
    </dgm:pt>
    <dgm:pt modelId="{C60B8963-1486-49F6-90EC-9CDA83BAA834}">
      <dgm:prSet phldrT="[Texto]" custT="1"/>
      <dgm:spPr/>
      <dgm:t>
        <a:bodyPr/>
        <a:lstStyle/>
        <a:p>
          <a:r>
            <a:rPr lang="es-CO" sz="1100" b="1" dirty="0" smtClean="0"/>
            <a:t>Teoría x dimensión</a:t>
          </a:r>
          <a:endParaRPr lang="es-CO" sz="1100" b="1" dirty="0"/>
        </a:p>
      </dgm:t>
    </dgm:pt>
    <dgm:pt modelId="{FDDCB3A0-8D15-45FE-A346-A00102043561}" type="parTrans" cxnId="{F75B1623-BBD7-4CF7-A158-CD6FC5BE2015}">
      <dgm:prSet/>
      <dgm:spPr/>
      <dgm:t>
        <a:bodyPr/>
        <a:lstStyle/>
        <a:p>
          <a:endParaRPr lang="es-CO"/>
        </a:p>
      </dgm:t>
    </dgm:pt>
    <dgm:pt modelId="{6EAD260D-EC05-4B09-995F-ECB8BDC6C45C}" type="sibTrans" cxnId="{F75B1623-BBD7-4CF7-A158-CD6FC5BE2015}">
      <dgm:prSet/>
      <dgm:spPr/>
      <dgm:t>
        <a:bodyPr/>
        <a:lstStyle/>
        <a:p>
          <a:endParaRPr lang="es-CO"/>
        </a:p>
      </dgm:t>
    </dgm:pt>
    <dgm:pt modelId="{DE96700E-6359-4E6B-916E-C93C1E3EABE1}">
      <dgm:prSet phldrT="[Texto]" custT="1"/>
      <dgm:spPr/>
      <dgm:t>
        <a:bodyPr/>
        <a:lstStyle/>
        <a:p>
          <a:r>
            <a:rPr lang="es-CO" sz="1100" b="1" dirty="0" smtClean="0"/>
            <a:t>Validación técnica </a:t>
          </a:r>
          <a:endParaRPr lang="es-CO" sz="1100" b="1" dirty="0"/>
        </a:p>
      </dgm:t>
    </dgm:pt>
    <dgm:pt modelId="{F1E1DA47-D1C8-4D89-9886-11F2033096B7}" type="parTrans" cxnId="{7DDAB6BA-6BCF-4235-9EAD-70FA83BE78A7}">
      <dgm:prSet/>
      <dgm:spPr/>
      <dgm:t>
        <a:bodyPr/>
        <a:lstStyle/>
        <a:p>
          <a:endParaRPr lang="es-CO"/>
        </a:p>
      </dgm:t>
    </dgm:pt>
    <dgm:pt modelId="{F6FAA9B0-B28B-471F-B150-810194F8F09B}" type="sibTrans" cxnId="{7DDAB6BA-6BCF-4235-9EAD-70FA83BE78A7}">
      <dgm:prSet/>
      <dgm:spPr/>
      <dgm:t>
        <a:bodyPr/>
        <a:lstStyle/>
        <a:p>
          <a:endParaRPr lang="es-CO"/>
        </a:p>
      </dgm:t>
    </dgm:pt>
    <dgm:pt modelId="{1C67A446-3133-4C77-8F5E-F7946AA3C802}">
      <dgm:prSet phldrT="[Texto]" custT="1"/>
      <dgm:spPr/>
      <dgm:t>
        <a:bodyPr/>
        <a:lstStyle/>
        <a:p>
          <a:r>
            <a:rPr lang="es-CO" sz="1100" b="1" dirty="0" smtClean="0"/>
            <a:t>Validación expertos</a:t>
          </a:r>
          <a:endParaRPr lang="es-CO" sz="1100" b="1" dirty="0"/>
        </a:p>
      </dgm:t>
    </dgm:pt>
    <dgm:pt modelId="{B3885791-2B92-47D0-AF33-C4404E8E6DD8}" type="parTrans" cxnId="{F6053496-F844-465B-9A48-70881E1F35D6}">
      <dgm:prSet/>
      <dgm:spPr/>
      <dgm:t>
        <a:bodyPr/>
        <a:lstStyle/>
        <a:p>
          <a:endParaRPr lang="es-CO"/>
        </a:p>
      </dgm:t>
    </dgm:pt>
    <dgm:pt modelId="{EAFE3FFA-5B6C-45DE-A21A-A0B1C165AD3C}" type="sibTrans" cxnId="{F6053496-F844-465B-9A48-70881E1F35D6}">
      <dgm:prSet/>
      <dgm:spPr/>
      <dgm:t>
        <a:bodyPr/>
        <a:lstStyle/>
        <a:p>
          <a:endParaRPr lang="es-CO"/>
        </a:p>
      </dgm:t>
    </dgm:pt>
    <dgm:pt modelId="{986ED9AE-07FC-447E-B721-504B3A5C6267}">
      <dgm:prSet phldrT="[Texto]" custT="1"/>
      <dgm:spPr/>
      <dgm:t>
        <a:bodyPr/>
        <a:lstStyle/>
        <a:p>
          <a:r>
            <a:rPr lang="es-CO" sz="1100" b="1" dirty="0" smtClean="0"/>
            <a:t>Negociación intersectorial</a:t>
          </a:r>
          <a:endParaRPr lang="es-CO" sz="1100" b="1" dirty="0"/>
        </a:p>
      </dgm:t>
    </dgm:pt>
    <dgm:pt modelId="{831EA893-862F-4D76-9161-3089C32F8C77}" type="parTrans" cxnId="{5B01F479-6756-466F-9FA7-96AC3BC69526}">
      <dgm:prSet/>
      <dgm:spPr/>
      <dgm:t>
        <a:bodyPr/>
        <a:lstStyle/>
        <a:p>
          <a:endParaRPr lang="es-CO"/>
        </a:p>
      </dgm:t>
    </dgm:pt>
    <dgm:pt modelId="{430DA64E-8EAF-4D05-BA3B-769882B9B8E3}" type="sibTrans" cxnId="{5B01F479-6756-466F-9FA7-96AC3BC69526}">
      <dgm:prSet/>
      <dgm:spPr/>
      <dgm:t>
        <a:bodyPr/>
        <a:lstStyle/>
        <a:p>
          <a:endParaRPr lang="es-CO"/>
        </a:p>
      </dgm:t>
    </dgm:pt>
    <dgm:pt modelId="{2837E3CE-CD14-4551-A4F2-CF9CF79A6806}">
      <dgm:prSet phldrT="[Texto]" custT="1"/>
      <dgm:spPr/>
      <dgm:t>
        <a:bodyPr/>
        <a:lstStyle/>
        <a:p>
          <a:r>
            <a:rPr lang="es-CO" sz="1100" b="1" dirty="0" smtClean="0"/>
            <a:t>Acuerdos técnicos por dimensión</a:t>
          </a:r>
          <a:endParaRPr lang="es-CO" sz="1100" b="1" dirty="0"/>
        </a:p>
      </dgm:t>
    </dgm:pt>
    <dgm:pt modelId="{88C25760-B2EA-43AE-85C8-C12FEBA1B5D5}" type="parTrans" cxnId="{34051D43-8A58-4ADD-AF99-01AA4AA235FE}">
      <dgm:prSet/>
      <dgm:spPr/>
      <dgm:t>
        <a:bodyPr/>
        <a:lstStyle/>
        <a:p>
          <a:endParaRPr lang="es-CO"/>
        </a:p>
      </dgm:t>
    </dgm:pt>
    <dgm:pt modelId="{A0799875-56F2-4ADB-910C-C44C0F7BD499}" type="sibTrans" cxnId="{34051D43-8A58-4ADD-AF99-01AA4AA235FE}">
      <dgm:prSet/>
      <dgm:spPr/>
      <dgm:t>
        <a:bodyPr/>
        <a:lstStyle/>
        <a:p>
          <a:endParaRPr lang="es-CO"/>
        </a:p>
      </dgm:t>
    </dgm:pt>
    <dgm:pt modelId="{84463DF8-D741-4A1F-B202-B90AC5407AE6}">
      <dgm:prSet phldrT="[Texto]" custT="1"/>
      <dgm:spPr/>
      <dgm:t>
        <a:bodyPr/>
        <a:lstStyle/>
        <a:p>
          <a:r>
            <a:rPr lang="es-CO" sz="1100" b="1" dirty="0" smtClean="0"/>
            <a:t>Acuerdos políticos por dimensión</a:t>
          </a:r>
          <a:endParaRPr lang="es-CO" sz="1100" b="1" dirty="0"/>
        </a:p>
      </dgm:t>
    </dgm:pt>
    <dgm:pt modelId="{E1EC6646-6678-4AA2-BB3E-1084DE51130B}" type="parTrans" cxnId="{A07B7E4D-B455-4EC3-9B1A-398E07BD6779}">
      <dgm:prSet/>
      <dgm:spPr/>
      <dgm:t>
        <a:bodyPr/>
        <a:lstStyle/>
        <a:p>
          <a:endParaRPr lang="es-CO"/>
        </a:p>
      </dgm:t>
    </dgm:pt>
    <dgm:pt modelId="{BB48BCCD-121A-47C7-B73D-9EAAE1A28A45}" type="sibTrans" cxnId="{A07B7E4D-B455-4EC3-9B1A-398E07BD6779}">
      <dgm:prSet/>
      <dgm:spPr/>
      <dgm:t>
        <a:bodyPr/>
        <a:lstStyle/>
        <a:p>
          <a:endParaRPr lang="es-CO"/>
        </a:p>
      </dgm:t>
    </dgm:pt>
    <dgm:pt modelId="{F70D2AE9-4335-4495-8A27-E894FF3EDB42}">
      <dgm:prSet phldrT="[Texto]" custT="1"/>
      <dgm:spPr/>
      <dgm:t>
        <a:bodyPr/>
        <a:lstStyle/>
        <a:p>
          <a:r>
            <a:rPr lang="es-CO" sz="1100" b="1" dirty="0" smtClean="0"/>
            <a:t>PDSP </a:t>
          </a:r>
          <a:endParaRPr lang="es-CO" sz="1100" b="1" dirty="0"/>
        </a:p>
      </dgm:t>
    </dgm:pt>
    <dgm:pt modelId="{7C48A716-1A48-4BAE-8017-FE1331AFBE70}" type="parTrans" cxnId="{3AC163A4-4800-4A2C-9676-E7CE8671026E}">
      <dgm:prSet/>
      <dgm:spPr/>
      <dgm:t>
        <a:bodyPr/>
        <a:lstStyle/>
        <a:p>
          <a:endParaRPr lang="es-CO"/>
        </a:p>
      </dgm:t>
    </dgm:pt>
    <dgm:pt modelId="{57F10472-040E-4C25-8AF2-DB76D3E4A4E0}" type="sibTrans" cxnId="{3AC163A4-4800-4A2C-9676-E7CE8671026E}">
      <dgm:prSet/>
      <dgm:spPr/>
      <dgm:t>
        <a:bodyPr/>
        <a:lstStyle/>
        <a:p>
          <a:endParaRPr lang="es-CO"/>
        </a:p>
      </dgm:t>
    </dgm:pt>
    <dgm:pt modelId="{215E9BC7-1649-4CB9-889A-2C5DCE43ACD3}" type="pres">
      <dgm:prSet presAssocID="{F2EEA8AA-043B-4A1C-9400-4DBE2B90E875}" presName="CompostProcess" presStyleCnt="0">
        <dgm:presLayoutVars>
          <dgm:dir/>
          <dgm:resizeHandles val="exact"/>
        </dgm:presLayoutVars>
      </dgm:prSet>
      <dgm:spPr/>
    </dgm:pt>
    <dgm:pt modelId="{CF9AD3DA-BC4B-4F9F-B874-02EC444F08C4}" type="pres">
      <dgm:prSet presAssocID="{F2EEA8AA-043B-4A1C-9400-4DBE2B90E875}" presName="arrow" presStyleLbl="bgShp" presStyleIdx="0" presStyleCnt="1"/>
      <dgm:spPr/>
    </dgm:pt>
    <dgm:pt modelId="{FEF76DB9-50C3-44E8-A633-96DC39C4E0FA}" type="pres">
      <dgm:prSet presAssocID="{F2EEA8AA-043B-4A1C-9400-4DBE2B90E875}" presName="linearProcess" presStyleCnt="0"/>
      <dgm:spPr/>
    </dgm:pt>
    <dgm:pt modelId="{E5CD354B-E822-4BA8-9CF5-5ACEFB0B989E}" type="pres">
      <dgm:prSet presAssocID="{98B74C6A-D21B-479C-BDA5-493FA69A1AC1}" presName="textNode" presStyleLbl="node1" presStyleIdx="0" presStyleCnt="8">
        <dgm:presLayoutVars>
          <dgm:bulletEnabled val="1"/>
        </dgm:presLayoutVars>
      </dgm:prSet>
      <dgm:spPr/>
      <dgm:t>
        <a:bodyPr/>
        <a:lstStyle/>
        <a:p>
          <a:endParaRPr lang="es-CO"/>
        </a:p>
      </dgm:t>
    </dgm:pt>
    <dgm:pt modelId="{1FBE522E-A647-4BE3-BDDB-6A8B80718687}" type="pres">
      <dgm:prSet presAssocID="{544FF510-6322-476E-A5C8-2AC54CC92CE2}" presName="sibTrans" presStyleCnt="0"/>
      <dgm:spPr/>
    </dgm:pt>
    <dgm:pt modelId="{96691097-6217-46D1-921D-6BD39B2515FB}" type="pres">
      <dgm:prSet presAssocID="{C60B8963-1486-49F6-90EC-9CDA83BAA834}" presName="textNode" presStyleLbl="node1" presStyleIdx="1" presStyleCnt="8">
        <dgm:presLayoutVars>
          <dgm:bulletEnabled val="1"/>
        </dgm:presLayoutVars>
      </dgm:prSet>
      <dgm:spPr/>
      <dgm:t>
        <a:bodyPr/>
        <a:lstStyle/>
        <a:p>
          <a:endParaRPr lang="es-CO"/>
        </a:p>
      </dgm:t>
    </dgm:pt>
    <dgm:pt modelId="{5953E0D8-BFA2-4F5F-B70A-3C39F31AAB2C}" type="pres">
      <dgm:prSet presAssocID="{6EAD260D-EC05-4B09-995F-ECB8BDC6C45C}" presName="sibTrans" presStyleCnt="0"/>
      <dgm:spPr/>
    </dgm:pt>
    <dgm:pt modelId="{2F6D50FA-0A87-4D11-9F8F-D8DCBD8607FA}" type="pres">
      <dgm:prSet presAssocID="{DE96700E-6359-4E6B-916E-C93C1E3EABE1}" presName="textNode" presStyleLbl="node1" presStyleIdx="2" presStyleCnt="8">
        <dgm:presLayoutVars>
          <dgm:bulletEnabled val="1"/>
        </dgm:presLayoutVars>
      </dgm:prSet>
      <dgm:spPr/>
      <dgm:t>
        <a:bodyPr/>
        <a:lstStyle/>
        <a:p>
          <a:endParaRPr lang="es-ES_tradnl"/>
        </a:p>
      </dgm:t>
    </dgm:pt>
    <dgm:pt modelId="{F634BBA6-786E-41A1-A72E-47F60C145314}" type="pres">
      <dgm:prSet presAssocID="{F6FAA9B0-B28B-471F-B150-810194F8F09B}" presName="sibTrans" presStyleCnt="0"/>
      <dgm:spPr/>
    </dgm:pt>
    <dgm:pt modelId="{19A56A2B-D57D-43B3-A710-A49D5FC603C5}" type="pres">
      <dgm:prSet presAssocID="{1C67A446-3133-4C77-8F5E-F7946AA3C802}" presName="textNode" presStyleLbl="node1" presStyleIdx="3" presStyleCnt="8">
        <dgm:presLayoutVars>
          <dgm:bulletEnabled val="1"/>
        </dgm:presLayoutVars>
      </dgm:prSet>
      <dgm:spPr/>
      <dgm:t>
        <a:bodyPr/>
        <a:lstStyle/>
        <a:p>
          <a:endParaRPr lang="es-ES_tradnl"/>
        </a:p>
      </dgm:t>
    </dgm:pt>
    <dgm:pt modelId="{6E0AB709-DAC8-4E55-8B8A-AAFB6487BF41}" type="pres">
      <dgm:prSet presAssocID="{EAFE3FFA-5B6C-45DE-A21A-A0B1C165AD3C}" presName="sibTrans" presStyleCnt="0"/>
      <dgm:spPr/>
    </dgm:pt>
    <dgm:pt modelId="{3629BD37-69AF-4BD5-9984-82D504432E27}" type="pres">
      <dgm:prSet presAssocID="{986ED9AE-07FC-447E-B721-504B3A5C6267}" presName="textNode" presStyleLbl="node1" presStyleIdx="4" presStyleCnt="8">
        <dgm:presLayoutVars>
          <dgm:bulletEnabled val="1"/>
        </dgm:presLayoutVars>
      </dgm:prSet>
      <dgm:spPr/>
      <dgm:t>
        <a:bodyPr/>
        <a:lstStyle/>
        <a:p>
          <a:endParaRPr lang="es-CO"/>
        </a:p>
      </dgm:t>
    </dgm:pt>
    <dgm:pt modelId="{73AF822F-126E-40F2-AE48-98FC2A079843}" type="pres">
      <dgm:prSet presAssocID="{430DA64E-8EAF-4D05-BA3B-769882B9B8E3}" presName="sibTrans" presStyleCnt="0"/>
      <dgm:spPr/>
    </dgm:pt>
    <dgm:pt modelId="{283F8EBE-1087-46C7-AAB0-DEA2A408519D}" type="pres">
      <dgm:prSet presAssocID="{2837E3CE-CD14-4551-A4F2-CF9CF79A6806}" presName="textNode" presStyleLbl="node1" presStyleIdx="5" presStyleCnt="8">
        <dgm:presLayoutVars>
          <dgm:bulletEnabled val="1"/>
        </dgm:presLayoutVars>
      </dgm:prSet>
      <dgm:spPr/>
      <dgm:t>
        <a:bodyPr/>
        <a:lstStyle/>
        <a:p>
          <a:endParaRPr lang="es-CO"/>
        </a:p>
      </dgm:t>
    </dgm:pt>
    <dgm:pt modelId="{75FABC73-7EBF-4B8C-A5A2-12816503EC56}" type="pres">
      <dgm:prSet presAssocID="{A0799875-56F2-4ADB-910C-C44C0F7BD499}" presName="sibTrans" presStyleCnt="0"/>
      <dgm:spPr/>
    </dgm:pt>
    <dgm:pt modelId="{B7E71C06-A55F-45E7-AFF3-0180A32FA347}" type="pres">
      <dgm:prSet presAssocID="{84463DF8-D741-4A1F-B202-B90AC5407AE6}" presName="textNode" presStyleLbl="node1" presStyleIdx="6" presStyleCnt="8">
        <dgm:presLayoutVars>
          <dgm:bulletEnabled val="1"/>
        </dgm:presLayoutVars>
      </dgm:prSet>
      <dgm:spPr/>
      <dgm:t>
        <a:bodyPr/>
        <a:lstStyle/>
        <a:p>
          <a:endParaRPr lang="es-CO"/>
        </a:p>
      </dgm:t>
    </dgm:pt>
    <dgm:pt modelId="{6015EBB8-7611-46C5-A3B7-603BD7F3323B}" type="pres">
      <dgm:prSet presAssocID="{BB48BCCD-121A-47C7-B73D-9EAAE1A28A45}" presName="sibTrans" presStyleCnt="0"/>
      <dgm:spPr/>
    </dgm:pt>
    <dgm:pt modelId="{471853B9-FEDB-4255-81C4-6C78517AB792}" type="pres">
      <dgm:prSet presAssocID="{F70D2AE9-4335-4495-8A27-E894FF3EDB42}" presName="textNode" presStyleLbl="node1" presStyleIdx="7" presStyleCnt="8">
        <dgm:presLayoutVars>
          <dgm:bulletEnabled val="1"/>
        </dgm:presLayoutVars>
      </dgm:prSet>
      <dgm:spPr/>
      <dgm:t>
        <a:bodyPr/>
        <a:lstStyle/>
        <a:p>
          <a:endParaRPr lang="es-ES_tradnl"/>
        </a:p>
      </dgm:t>
    </dgm:pt>
  </dgm:ptLst>
  <dgm:cxnLst>
    <dgm:cxn modelId="{34051D43-8A58-4ADD-AF99-01AA4AA235FE}" srcId="{F2EEA8AA-043B-4A1C-9400-4DBE2B90E875}" destId="{2837E3CE-CD14-4551-A4F2-CF9CF79A6806}" srcOrd="5" destOrd="0" parTransId="{88C25760-B2EA-43AE-85C8-C12FEBA1B5D5}" sibTransId="{A0799875-56F2-4ADB-910C-C44C0F7BD499}"/>
    <dgm:cxn modelId="{DA5E6369-8F6F-4ABC-8139-0BCE1C66CEE7}" type="presOf" srcId="{DE96700E-6359-4E6B-916E-C93C1E3EABE1}" destId="{2F6D50FA-0A87-4D11-9F8F-D8DCBD8607FA}" srcOrd="0" destOrd="0" presId="urn:microsoft.com/office/officeart/2005/8/layout/hProcess9"/>
    <dgm:cxn modelId="{96269260-1DA1-4D1C-87FE-F2B23D4B50F8}" type="presOf" srcId="{F2EEA8AA-043B-4A1C-9400-4DBE2B90E875}" destId="{215E9BC7-1649-4CB9-889A-2C5DCE43ACD3}" srcOrd="0" destOrd="0" presId="urn:microsoft.com/office/officeart/2005/8/layout/hProcess9"/>
    <dgm:cxn modelId="{ED0EB943-9CC7-46D3-9670-D703EEEC8FEC}" type="presOf" srcId="{1C67A446-3133-4C77-8F5E-F7946AA3C802}" destId="{19A56A2B-D57D-43B3-A710-A49D5FC603C5}" srcOrd="0" destOrd="0" presId="urn:microsoft.com/office/officeart/2005/8/layout/hProcess9"/>
    <dgm:cxn modelId="{2428ADE2-D84E-462C-A1A5-7A5AAE9FE6E4}" type="presOf" srcId="{986ED9AE-07FC-447E-B721-504B3A5C6267}" destId="{3629BD37-69AF-4BD5-9984-82D504432E27}" srcOrd="0" destOrd="0" presId="urn:microsoft.com/office/officeart/2005/8/layout/hProcess9"/>
    <dgm:cxn modelId="{C5A4DF2D-956E-4D24-9D31-E56FFC65F1F2}" type="presOf" srcId="{C60B8963-1486-49F6-90EC-9CDA83BAA834}" destId="{96691097-6217-46D1-921D-6BD39B2515FB}" srcOrd="0" destOrd="0" presId="urn:microsoft.com/office/officeart/2005/8/layout/hProcess9"/>
    <dgm:cxn modelId="{F75B1623-BBD7-4CF7-A158-CD6FC5BE2015}" srcId="{F2EEA8AA-043B-4A1C-9400-4DBE2B90E875}" destId="{C60B8963-1486-49F6-90EC-9CDA83BAA834}" srcOrd="1" destOrd="0" parTransId="{FDDCB3A0-8D15-45FE-A346-A00102043561}" sibTransId="{6EAD260D-EC05-4B09-995F-ECB8BDC6C45C}"/>
    <dgm:cxn modelId="{FAED9B2D-F362-41CD-99DB-C0FB9A0A888A}" type="presOf" srcId="{F70D2AE9-4335-4495-8A27-E894FF3EDB42}" destId="{471853B9-FEDB-4255-81C4-6C78517AB792}" srcOrd="0" destOrd="0" presId="urn:microsoft.com/office/officeart/2005/8/layout/hProcess9"/>
    <dgm:cxn modelId="{3AC163A4-4800-4A2C-9676-E7CE8671026E}" srcId="{F2EEA8AA-043B-4A1C-9400-4DBE2B90E875}" destId="{F70D2AE9-4335-4495-8A27-E894FF3EDB42}" srcOrd="7" destOrd="0" parTransId="{7C48A716-1A48-4BAE-8017-FE1331AFBE70}" sibTransId="{57F10472-040E-4C25-8AF2-DB76D3E4A4E0}"/>
    <dgm:cxn modelId="{412D1C49-F130-4D70-9785-873888E70C9C}" type="presOf" srcId="{98B74C6A-D21B-479C-BDA5-493FA69A1AC1}" destId="{E5CD354B-E822-4BA8-9CF5-5ACEFB0B989E}" srcOrd="0" destOrd="0" presId="urn:microsoft.com/office/officeart/2005/8/layout/hProcess9"/>
    <dgm:cxn modelId="{6076A935-41F6-41C6-8146-A9764A97C1D6}" type="presOf" srcId="{84463DF8-D741-4A1F-B202-B90AC5407AE6}" destId="{B7E71C06-A55F-45E7-AFF3-0180A32FA347}" srcOrd="0" destOrd="0" presId="urn:microsoft.com/office/officeart/2005/8/layout/hProcess9"/>
    <dgm:cxn modelId="{A07B7E4D-B455-4EC3-9B1A-398E07BD6779}" srcId="{F2EEA8AA-043B-4A1C-9400-4DBE2B90E875}" destId="{84463DF8-D741-4A1F-B202-B90AC5407AE6}" srcOrd="6" destOrd="0" parTransId="{E1EC6646-6678-4AA2-BB3E-1084DE51130B}" sibTransId="{BB48BCCD-121A-47C7-B73D-9EAAE1A28A45}"/>
    <dgm:cxn modelId="{A5602402-75C5-47DD-A713-E1F787EDD750}" srcId="{F2EEA8AA-043B-4A1C-9400-4DBE2B90E875}" destId="{98B74C6A-D21B-479C-BDA5-493FA69A1AC1}" srcOrd="0" destOrd="0" parTransId="{648A9E4D-69AC-42C4-9518-D148574434E0}" sibTransId="{544FF510-6322-476E-A5C8-2AC54CC92CE2}"/>
    <dgm:cxn modelId="{5B01F479-6756-466F-9FA7-96AC3BC69526}" srcId="{F2EEA8AA-043B-4A1C-9400-4DBE2B90E875}" destId="{986ED9AE-07FC-447E-B721-504B3A5C6267}" srcOrd="4" destOrd="0" parTransId="{831EA893-862F-4D76-9161-3089C32F8C77}" sibTransId="{430DA64E-8EAF-4D05-BA3B-769882B9B8E3}"/>
    <dgm:cxn modelId="{5FF6F1A1-EE16-4C3A-837A-EBDBB3D4F3B8}" type="presOf" srcId="{2837E3CE-CD14-4551-A4F2-CF9CF79A6806}" destId="{283F8EBE-1087-46C7-AAB0-DEA2A408519D}" srcOrd="0" destOrd="0" presId="urn:microsoft.com/office/officeart/2005/8/layout/hProcess9"/>
    <dgm:cxn modelId="{F6053496-F844-465B-9A48-70881E1F35D6}" srcId="{F2EEA8AA-043B-4A1C-9400-4DBE2B90E875}" destId="{1C67A446-3133-4C77-8F5E-F7946AA3C802}" srcOrd="3" destOrd="0" parTransId="{B3885791-2B92-47D0-AF33-C4404E8E6DD8}" sibTransId="{EAFE3FFA-5B6C-45DE-A21A-A0B1C165AD3C}"/>
    <dgm:cxn modelId="{7DDAB6BA-6BCF-4235-9EAD-70FA83BE78A7}" srcId="{F2EEA8AA-043B-4A1C-9400-4DBE2B90E875}" destId="{DE96700E-6359-4E6B-916E-C93C1E3EABE1}" srcOrd="2" destOrd="0" parTransId="{F1E1DA47-D1C8-4D89-9886-11F2033096B7}" sibTransId="{F6FAA9B0-B28B-471F-B150-810194F8F09B}"/>
    <dgm:cxn modelId="{4D28D5D3-16FA-4C02-8AEF-4E8216A2B87C}" type="presParOf" srcId="{215E9BC7-1649-4CB9-889A-2C5DCE43ACD3}" destId="{CF9AD3DA-BC4B-4F9F-B874-02EC444F08C4}" srcOrd="0" destOrd="0" presId="urn:microsoft.com/office/officeart/2005/8/layout/hProcess9"/>
    <dgm:cxn modelId="{84D63D53-6DAD-4F96-B0E5-DE4EBF7F206C}" type="presParOf" srcId="{215E9BC7-1649-4CB9-889A-2C5DCE43ACD3}" destId="{FEF76DB9-50C3-44E8-A633-96DC39C4E0FA}" srcOrd="1" destOrd="0" presId="urn:microsoft.com/office/officeart/2005/8/layout/hProcess9"/>
    <dgm:cxn modelId="{79CFD86F-E4EB-4899-B3EE-8FAF99F9EF97}" type="presParOf" srcId="{FEF76DB9-50C3-44E8-A633-96DC39C4E0FA}" destId="{E5CD354B-E822-4BA8-9CF5-5ACEFB0B989E}" srcOrd="0" destOrd="0" presId="urn:microsoft.com/office/officeart/2005/8/layout/hProcess9"/>
    <dgm:cxn modelId="{E335ED27-E9E6-405F-BC40-7B820168E744}" type="presParOf" srcId="{FEF76DB9-50C3-44E8-A633-96DC39C4E0FA}" destId="{1FBE522E-A647-4BE3-BDDB-6A8B80718687}" srcOrd="1" destOrd="0" presId="urn:microsoft.com/office/officeart/2005/8/layout/hProcess9"/>
    <dgm:cxn modelId="{6312198B-69C2-48C3-A9B4-2E5750598CE4}" type="presParOf" srcId="{FEF76DB9-50C3-44E8-A633-96DC39C4E0FA}" destId="{96691097-6217-46D1-921D-6BD39B2515FB}" srcOrd="2" destOrd="0" presId="urn:microsoft.com/office/officeart/2005/8/layout/hProcess9"/>
    <dgm:cxn modelId="{8DBCB784-8834-4D4A-8225-0957F40F39B9}" type="presParOf" srcId="{FEF76DB9-50C3-44E8-A633-96DC39C4E0FA}" destId="{5953E0D8-BFA2-4F5F-B70A-3C39F31AAB2C}" srcOrd="3" destOrd="0" presId="urn:microsoft.com/office/officeart/2005/8/layout/hProcess9"/>
    <dgm:cxn modelId="{C3074F31-9D5D-46E1-860E-2A50CAB82132}" type="presParOf" srcId="{FEF76DB9-50C3-44E8-A633-96DC39C4E0FA}" destId="{2F6D50FA-0A87-4D11-9F8F-D8DCBD8607FA}" srcOrd="4" destOrd="0" presId="urn:microsoft.com/office/officeart/2005/8/layout/hProcess9"/>
    <dgm:cxn modelId="{D3B1B9E7-D386-48AB-8DE3-6B99823A424F}" type="presParOf" srcId="{FEF76DB9-50C3-44E8-A633-96DC39C4E0FA}" destId="{F634BBA6-786E-41A1-A72E-47F60C145314}" srcOrd="5" destOrd="0" presId="urn:microsoft.com/office/officeart/2005/8/layout/hProcess9"/>
    <dgm:cxn modelId="{708AE52C-B7DB-4288-B5B5-3B443AD61EF8}" type="presParOf" srcId="{FEF76DB9-50C3-44E8-A633-96DC39C4E0FA}" destId="{19A56A2B-D57D-43B3-A710-A49D5FC603C5}" srcOrd="6" destOrd="0" presId="urn:microsoft.com/office/officeart/2005/8/layout/hProcess9"/>
    <dgm:cxn modelId="{08F964F6-23B3-4F5F-8AA7-E03E2C39042F}" type="presParOf" srcId="{FEF76DB9-50C3-44E8-A633-96DC39C4E0FA}" destId="{6E0AB709-DAC8-4E55-8B8A-AAFB6487BF41}" srcOrd="7" destOrd="0" presId="urn:microsoft.com/office/officeart/2005/8/layout/hProcess9"/>
    <dgm:cxn modelId="{A0D4B464-341E-4574-A4B1-1DB5B7C80DF5}" type="presParOf" srcId="{FEF76DB9-50C3-44E8-A633-96DC39C4E0FA}" destId="{3629BD37-69AF-4BD5-9984-82D504432E27}" srcOrd="8" destOrd="0" presId="urn:microsoft.com/office/officeart/2005/8/layout/hProcess9"/>
    <dgm:cxn modelId="{FD9AFEBB-6AC1-4134-99A5-010AE39AE3BC}" type="presParOf" srcId="{FEF76DB9-50C3-44E8-A633-96DC39C4E0FA}" destId="{73AF822F-126E-40F2-AE48-98FC2A079843}" srcOrd="9" destOrd="0" presId="urn:microsoft.com/office/officeart/2005/8/layout/hProcess9"/>
    <dgm:cxn modelId="{4C388F50-1279-4BC9-A6E8-AF058345A2A5}" type="presParOf" srcId="{FEF76DB9-50C3-44E8-A633-96DC39C4E0FA}" destId="{283F8EBE-1087-46C7-AAB0-DEA2A408519D}" srcOrd="10" destOrd="0" presId="urn:microsoft.com/office/officeart/2005/8/layout/hProcess9"/>
    <dgm:cxn modelId="{56EA31D7-064E-4AB6-BBFA-A2F8EE0BE0CF}" type="presParOf" srcId="{FEF76DB9-50C3-44E8-A633-96DC39C4E0FA}" destId="{75FABC73-7EBF-4B8C-A5A2-12816503EC56}" srcOrd="11" destOrd="0" presId="urn:microsoft.com/office/officeart/2005/8/layout/hProcess9"/>
    <dgm:cxn modelId="{0C8E3E4F-6D16-46DD-ACEE-8D3EA1361471}" type="presParOf" srcId="{FEF76DB9-50C3-44E8-A633-96DC39C4E0FA}" destId="{B7E71C06-A55F-45E7-AFF3-0180A32FA347}" srcOrd="12" destOrd="0" presId="urn:microsoft.com/office/officeart/2005/8/layout/hProcess9"/>
    <dgm:cxn modelId="{875EE02A-AA11-4068-8428-9EBBA8B3148D}" type="presParOf" srcId="{FEF76DB9-50C3-44E8-A633-96DC39C4E0FA}" destId="{6015EBB8-7611-46C5-A3B7-603BD7F3323B}" srcOrd="13" destOrd="0" presId="urn:microsoft.com/office/officeart/2005/8/layout/hProcess9"/>
    <dgm:cxn modelId="{16EC0EBC-0864-435E-92DF-CE741E6A1DA3}" type="presParOf" srcId="{FEF76DB9-50C3-44E8-A633-96DC39C4E0FA}" destId="{471853B9-FEDB-4255-81C4-6C78517AB792}" srcOrd="1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B2ECD6-F311-4A47-8442-F8BA6332E5EC}" type="doc">
      <dgm:prSet loTypeId="urn:microsoft.com/office/officeart/2005/8/layout/orgChart1" loCatId="hierarchy" qsTypeId="urn:microsoft.com/office/officeart/2005/8/quickstyle/simple1#19" qsCatId="simple" csTypeId="urn:microsoft.com/office/officeart/2005/8/colors/accent6_1" csCatId="accent6" phldr="1"/>
      <dgm:spPr/>
      <dgm:t>
        <a:bodyPr/>
        <a:lstStyle/>
        <a:p>
          <a:endParaRPr lang="es-CO"/>
        </a:p>
      </dgm:t>
    </dgm:pt>
    <dgm:pt modelId="{EA5BC06E-FCD4-4DB8-85C2-F36572A06DCF}">
      <dgm:prSet phldrT="[Texto]" custT="1"/>
      <dgm:spPr/>
      <dgm:t>
        <a:bodyPr/>
        <a:lstStyle/>
        <a:p>
          <a:pPr>
            <a:lnSpc>
              <a:spcPct val="100000"/>
            </a:lnSpc>
          </a:pPr>
          <a:r>
            <a:rPr lang="es-CO" sz="1600" b="1" dirty="0" smtClean="0">
              <a:solidFill>
                <a:srgbClr val="003300"/>
              </a:solidFill>
            </a:rPr>
            <a:t>Codificación inicial (</a:t>
          </a:r>
          <a:r>
            <a:rPr lang="es-CO" sz="1600" b="1" dirty="0" err="1" smtClean="0">
              <a:solidFill>
                <a:srgbClr val="003300"/>
              </a:solidFill>
            </a:rPr>
            <a:t>Charmaz</a:t>
          </a:r>
          <a:r>
            <a:rPr lang="es-CO" sz="1600" b="1" dirty="0" smtClean="0">
              <a:solidFill>
                <a:srgbClr val="003300"/>
              </a:solidFill>
            </a:rPr>
            <a:t>) o análisis microscópico (Strauss y </a:t>
          </a:r>
          <a:r>
            <a:rPr lang="es-CO" sz="1600" b="1" dirty="0" err="1" smtClean="0">
              <a:solidFill>
                <a:srgbClr val="003300"/>
              </a:solidFill>
            </a:rPr>
            <a:t>Corbin</a:t>
          </a:r>
          <a:r>
            <a:rPr lang="es-CO" sz="1600" b="1" dirty="0" smtClean="0">
              <a:solidFill>
                <a:srgbClr val="003300"/>
              </a:solidFill>
            </a:rPr>
            <a:t>)</a:t>
          </a:r>
          <a:endParaRPr lang="es-CO" sz="1600" b="1" dirty="0">
            <a:solidFill>
              <a:srgbClr val="003300"/>
            </a:solidFill>
          </a:endParaRPr>
        </a:p>
      </dgm:t>
    </dgm:pt>
    <dgm:pt modelId="{8CCCC268-3B62-4F80-A940-8D51124616AA}" type="parTrans" cxnId="{D161C212-AA67-4ED2-AE16-416D92A8EF10}">
      <dgm:prSet/>
      <dgm:spPr/>
      <dgm:t>
        <a:bodyPr/>
        <a:lstStyle/>
        <a:p>
          <a:pPr>
            <a:lnSpc>
              <a:spcPct val="100000"/>
            </a:lnSpc>
          </a:pPr>
          <a:endParaRPr lang="es-CO" sz="1600">
            <a:solidFill>
              <a:srgbClr val="003300"/>
            </a:solidFill>
          </a:endParaRPr>
        </a:p>
      </dgm:t>
    </dgm:pt>
    <dgm:pt modelId="{83C2EA12-0F23-4AE2-8CAE-1B18033E2E14}" type="sibTrans" cxnId="{D161C212-AA67-4ED2-AE16-416D92A8EF10}">
      <dgm:prSet/>
      <dgm:spPr/>
      <dgm:t>
        <a:bodyPr/>
        <a:lstStyle/>
        <a:p>
          <a:pPr>
            <a:lnSpc>
              <a:spcPct val="100000"/>
            </a:lnSpc>
          </a:pPr>
          <a:endParaRPr lang="es-CO" sz="1600">
            <a:solidFill>
              <a:srgbClr val="003300"/>
            </a:solidFill>
          </a:endParaRPr>
        </a:p>
      </dgm:t>
    </dgm:pt>
    <dgm:pt modelId="{13D75960-3BCB-4AEB-9BF3-C3B77082147F}">
      <dgm:prSet phldrT="[Texto]" custT="1"/>
      <dgm:spPr/>
      <dgm:t>
        <a:bodyPr/>
        <a:lstStyle/>
        <a:p>
          <a:pPr>
            <a:lnSpc>
              <a:spcPct val="100000"/>
            </a:lnSpc>
          </a:pPr>
          <a:r>
            <a:rPr lang="es-CO" sz="1600" b="1" dirty="0" smtClean="0">
              <a:solidFill>
                <a:srgbClr val="003300"/>
              </a:solidFill>
            </a:rPr>
            <a:t>Codificación axial</a:t>
          </a:r>
          <a:endParaRPr lang="es-CO" sz="1600" b="1" dirty="0">
            <a:solidFill>
              <a:srgbClr val="003300"/>
            </a:solidFill>
          </a:endParaRPr>
        </a:p>
      </dgm:t>
    </dgm:pt>
    <dgm:pt modelId="{A3869A88-2E1A-47CC-B8DC-45695BDAC61C}" type="parTrans" cxnId="{1AF6C088-DB53-46B5-8892-89E621FA342F}">
      <dgm:prSet/>
      <dgm:spPr/>
      <dgm:t>
        <a:bodyPr/>
        <a:lstStyle/>
        <a:p>
          <a:pPr>
            <a:lnSpc>
              <a:spcPct val="100000"/>
            </a:lnSpc>
          </a:pPr>
          <a:endParaRPr lang="es-CO" sz="1600">
            <a:solidFill>
              <a:srgbClr val="003300"/>
            </a:solidFill>
          </a:endParaRPr>
        </a:p>
      </dgm:t>
    </dgm:pt>
    <dgm:pt modelId="{99D2BC3C-CEBF-4B08-8718-8C7B7C6546F3}" type="sibTrans" cxnId="{1AF6C088-DB53-46B5-8892-89E621FA342F}">
      <dgm:prSet/>
      <dgm:spPr/>
      <dgm:t>
        <a:bodyPr/>
        <a:lstStyle/>
        <a:p>
          <a:pPr>
            <a:lnSpc>
              <a:spcPct val="100000"/>
            </a:lnSpc>
          </a:pPr>
          <a:endParaRPr lang="es-CO" sz="1600">
            <a:solidFill>
              <a:srgbClr val="003300"/>
            </a:solidFill>
          </a:endParaRPr>
        </a:p>
      </dgm:t>
    </dgm:pt>
    <dgm:pt modelId="{90E9E7F1-F59A-4B60-BB6C-05ADC819DCCC}">
      <dgm:prSet phldrT="[Texto]" custT="1"/>
      <dgm:spPr/>
      <dgm:t>
        <a:bodyPr/>
        <a:lstStyle/>
        <a:p>
          <a:pPr>
            <a:lnSpc>
              <a:spcPct val="100000"/>
            </a:lnSpc>
          </a:pPr>
          <a:r>
            <a:rPr lang="es-CO" sz="1600" b="1" dirty="0" smtClean="0">
              <a:solidFill>
                <a:srgbClr val="003300"/>
              </a:solidFill>
            </a:rPr>
            <a:t>Codificación teórica (Ch) Selectiva (</a:t>
          </a:r>
          <a:r>
            <a:rPr lang="es-CO" sz="1600" b="1" dirty="0" err="1" smtClean="0">
              <a:solidFill>
                <a:srgbClr val="003300"/>
              </a:solidFill>
            </a:rPr>
            <a:t>Sy</a:t>
          </a:r>
          <a:r>
            <a:rPr lang="es-CO" sz="1600" b="1" dirty="0" smtClean="0">
              <a:solidFill>
                <a:srgbClr val="003300"/>
              </a:solidFill>
            </a:rPr>
            <a:t> C)</a:t>
          </a:r>
          <a:endParaRPr lang="es-CO" sz="1600" b="1" dirty="0">
            <a:solidFill>
              <a:srgbClr val="003300"/>
            </a:solidFill>
          </a:endParaRPr>
        </a:p>
      </dgm:t>
    </dgm:pt>
    <dgm:pt modelId="{FE8637E2-EC33-439C-896F-836F433F6496}" type="parTrans" cxnId="{43747E70-4D0A-4616-9EE6-E45E81E7440C}">
      <dgm:prSet/>
      <dgm:spPr/>
      <dgm:t>
        <a:bodyPr/>
        <a:lstStyle/>
        <a:p>
          <a:pPr>
            <a:lnSpc>
              <a:spcPct val="100000"/>
            </a:lnSpc>
          </a:pPr>
          <a:endParaRPr lang="es-CO" sz="1600">
            <a:solidFill>
              <a:srgbClr val="003300"/>
            </a:solidFill>
          </a:endParaRPr>
        </a:p>
      </dgm:t>
    </dgm:pt>
    <dgm:pt modelId="{416D1236-2438-47EB-A99A-454342692835}" type="sibTrans" cxnId="{43747E70-4D0A-4616-9EE6-E45E81E7440C}">
      <dgm:prSet/>
      <dgm:spPr/>
      <dgm:t>
        <a:bodyPr/>
        <a:lstStyle/>
        <a:p>
          <a:pPr>
            <a:lnSpc>
              <a:spcPct val="100000"/>
            </a:lnSpc>
          </a:pPr>
          <a:endParaRPr lang="es-CO" sz="1600">
            <a:solidFill>
              <a:srgbClr val="003300"/>
            </a:solidFill>
          </a:endParaRPr>
        </a:p>
      </dgm:t>
    </dgm:pt>
    <dgm:pt modelId="{5D04ABC8-E00B-48C5-9A0A-3852F7C4E362}">
      <dgm:prSet custT="1"/>
      <dgm:spPr/>
      <dgm:t>
        <a:bodyPr/>
        <a:lstStyle/>
        <a:p>
          <a:pPr>
            <a:lnSpc>
              <a:spcPct val="100000"/>
            </a:lnSpc>
          </a:pPr>
          <a:r>
            <a:rPr lang="es-CO" sz="1600" dirty="0" smtClean="0">
              <a:solidFill>
                <a:srgbClr val="FF0000"/>
              </a:solidFill>
            </a:rPr>
            <a:t>Línea por línea.</a:t>
          </a:r>
          <a:endParaRPr lang="es-CO" sz="1600" dirty="0">
            <a:solidFill>
              <a:srgbClr val="FF0000"/>
            </a:solidFill>
          </a:endParaRPr>
        </a:p>
      </dgm:t>
    </dgm:pt>
    <dgm:pt modelId="{7D8D8BA0-5562-40BD-B7FB-415192B5D2DD}" type="parTrans" cxnId="{03D2DFF8-898C-484B-BC0A-9F172FABDA06}">
      <dgm:prSet/>
      <dgm:spPr/>
      <dgm:t>
        <a:bodyPr/>
        <a:lstStyle/>
        <a:p>
          <a:pPr>
            <a:lnSpc>
              <a:spcPct val="100000"/>
            </a:lnSpc>
          </a:pPr>
          <a:endParaRPr lang="es-CO" sz="1600">
            <a:solidFill>
              <a:srgbClr val="003300"/>
            </a:solidFill>
          </a:endParaRPr>
        </a:p>
      </dgm:t>
    </dgm:pt>
    <dgm:pt modelId="{3AC46FB6-8005-4B3E-B373-20D7C98BAFFA}" type="sibTrans" cxnId="{03D2DFF8-898C-484B-BC0A-9F172FABDA06}">
      <dgm:prSet/>
      <dgm:spPr/>
      <dgm:t>
        <a:bodyPr/>
        <a:lstStyle/>
        <a:p>
          <a:pPr>
            <a:lnSpc>
              <a:spcPct val="100000"/>
            </a:lnSpc>
          </a:pPr>
          <a:endParaRPr lang="es-CO" sz="1600">
            <a:solidFill>
              <a:srgbClr val="003300"/>
            </a:solidFill>
          </a:endParaRPr>
        </a:p>
      </dgm:t>
    </dgm:pt>
    <dgm:pt modelId="{CF1702C8-34CE-4787-A47E-D241831E482D}">
      <dgm:prSet custT="1"/>
      <dgm:spPr/>
      <dgm:t>
        <a:bodyPr/>
        <a:lstStyle/>
        <a:p>
          <a:pPr>
            <a:lnSpc>
              <a:spcPct val="100000"/>
            </a:lnSpc>
          </a:pPr>
          <a:r>
            <a:rPr lang="es-CO" sz="1600" dirty="0" smtClean="0">
              <a:solidFill>
                <a:srgbClr val="FF0000"/>
              </a:solidFill>
            </a:rPr>
            <a:t>Códigos in vivo (etiquetas)</a:t>
          </a:r>
          <a:endParaRPr lang="es-CO" sz="1600" dirty="0">
            <a:solidFill>
              <a:srgbClr val="FF0000"/>
            </a:solidFill>
          </a:endParaRPr>
        </a:p>
      </dgm:t>
    </dgm:pt>
    <dgm:pt modelId="{F0FA509E-215B-4618-B2CA-58021EFE69CB}" type="parTrans" cxnId="{E5AED2B9-20B1-4BF0-BC45-800A36BDB009}">
      <dgm:prSet/>
      <dgm:spPr/>
      <dgm:t>
        <a:bodyPr/>
        <a:lstStyle/>
        <a:p>
          <a:pPr>
            <a:lnSpc>
              <a:spcPct val="100000"/>
            </a:lnSpc>
          </a:pPr>
          <a:endParaRPr lang="es-CO" sz="1600">
            <a:solidFill>
              <a:srgbClr val="003300"/>
            </a:solidFill>
          </a:endParaRPr>
        </a:p>
      </dgm:t>
    </dgm:pt>
    <dgm:pt modelId="{7EDC12A3-85E3-43D3-A899-36A250919E63}" type="sibTrans" cxnId="{E5AED2B9-20B1-4BF0-BC45-800A36BDB009}">
      <dgm:prSet/>
      <dgm:spPr/>
      <dgm:t>
        <a:bodyPr/>
        <a:lstStyle/>
        <a:p>
          <a:pPr>
            <a:lnSpc>
              <a:spcPct val="100000"/>
            </a:lnSpc>
          </a:pPr>
          <a:endParaRPr lang="es-CO" sz="1600">
            <a:solidFill>
              <a:srgbClr val="003300"/>
            </a:solidFill>
          </a:endParaRPr>
        </a:p>
      </dgm:t>
    </dgm:pt>
    <dgm:pt modelId="{AFAF1ED3-589C-47F8-A25E-C9064C2F7423}">
      <dgm:prSet custT="1"/>
      <dgm:spPr/>
      <dgm:t>
        <a:bodyPr/>
        <a:lstStyle/>
        <a:p>
          <a:pPr>
            <a:lnSpc>
              <a:spcPct val="100000"/>
            </a:lnSpc>
          </a:pPr>
          <a:r>
            <a:rPr lang="es-CO" sz="1600" dirty="0" smtClean="0">
              <a:solidFill>
                <a:srgbClr val="003300"/>
              </a:solidFill>
            </a:rPr>
            <a:t>Reagrupación de códigos abiertos</a:t>
          </a:r>
          <a:endParaRPr lang="es-CO" sz="1600" dirty="0">
            <a:solidFill>
              <a:srgbClr val="003300"/>
            </a:solidFill>
          </a:endParaRPr>
        </a:p>
      </dgm:t>
    </dgm:pt>
    <dgm:pt modelId="{BA464090-CFAA-4053-AEEE-2C36AF916919}" type="parTrans" cxnId="{27D65340-6482-427F-AD1B-B0E00F9C974E}">
      <dgm:prSet/>
      <dgm:spPr/>
      <dgm:t>
        <a:bodyPr/>
        <a:lstStyle/>
        <a:p>
          <a:pPr>
            <a:lnSpc>
              <a:spcPct val="100000"/>
            </a:lnSpc>
          </a:pPr>
          <a:endParaRPr lang="es-CO" sz="1600">
            <a:solidFill>
              <a:srgbClr val="003300"/>
            </a:solidFill>
          </a:endParaRPr>
        </a:p>
      </dgm:t>
    </dgm:pt>
    <dgm:pt modelId="{3D5B1201-86E2-4806-B67E-0603B2A86CB7}" type="sibTrans" cxnId="{27D65340-6482-427F-AD1B-B0E00F9C974E}">
      <dgm:prSet/>
      <dgm:spPr/>
      <dgm:t>
        <a:bodyPr/>
        <a:lstStyle/>
        <a:p>
          <a:pPr>
            <a:lnSpc>
              <a:spcPct val="100000"/>
            </a:lnSpc>
          </a:pPr>
          <a:endParaRPr lang="es-CO" sz="1600">
            <a:solidFill>
              <a:srgbClr val="003300"/>
            </a:solidFill>
          </a:endParaRPr>
        </a:p>
      </dgm:t>
    </dgm:pt>
    <dgm:pt modelId="{E3BF61B1-1A64-47C7-8391-69887A17E1F8}">
      <dgm:prSet custT="1"/>
      <dgm:spPr/>
      <dgm:t>
        <a:bodyPr/>
        <a:lstStyle/>
        <a:p>
          <a:pPr>
            <a:lnSpc>
              <a:spcPct val="100000"/>
            </a:lnSpc>
          </a:pPr>
          <a:r>
            <a:rPr lang="es-CO" sz="1600" dirty="0" smtClean="0">
              <a:solidFill>
                <a:srgbClr val="003300"/>
              </a:solidFill>
            </a:rPr>
            <a:t>Códigos conceptuales</a:t>
          </a:r>
          <a:endParaRPr lang="es-CO" sz="1600" dirty="0">
            <a:solidFill>
              <a:srgbClr val="003300"/>
            </a:solidFill>
          </a:endParaRPr>
        </a:p>
      </dgm:t>
    </dgm:pt>
    <dgm:pt modelId="{CE749190-5DED-436B-92C8-2B113D196A6D}" type="parTrans" cxnId="{CDD274E1-BA1A-425A-A701-B06824EFACA2}">
      <dgm:prSet/>
      <dgm:spPr/>
      <dgm:t>
        <a:bodyPr/>
        <a:lstStyle/>
        <a:p>
          <a:pPr>
            <a:lnSpc>
              <a:spcPct val="100000"/>
            </a:lnSpc>
          </a:pPr>
          <a:endParaRPr lang="es-CO" sz="1600">
            <a:solidFill>
              <a:srgbClr val="003300"/>
            </a:solidFill>
          </a:endParaRPr>
        </a:p>
      </dgm:t>
    </dgm:pt>
    <dgm:pt modelId="{FC07F22F-EA73-47EC-B3C2-466D00352D07}" type="sibTrans" cxnId="{CDD274E1-BA1A-425A-A701-B06824EFACA2}">
      <dgm:prSet/>
      <dgm:spPr/>
      <dgm:t>
        <a:bodyPr/>
        <a:lstStyle/>
        <a:p>
          <a:pPr>
            <a:lnSpc>
              <a:spcPct val="100000"/>
            </a:lnSpc>
          </a:pPr>
          <a:endParaRPr lang="es-CO" sz="1600">
            <a:solidFill>
              <a:srgbClr val="003300"/>
            </a:solidFill>
          </a:endParaRPr>
        </a:p>
      </dgm:t>
    </dgm:pt>
    <dgm:pt modelId="{F203FCCC-8645-4070-9DFB-0F12AECEC1FF}">
      <dgm:prSet custT="1"/>
      <dgm:spPr/>
      <dgm:t>
        <a:bodyPr/>
        <a:lstStyle/>
        <a:p>
          <a:pPr>
            <a:lnSpc>
              <a:spcPct val="100000"/>
            </a:lnSpc>
          </a:pPr>
          <a:r>
            <a:rPr lang="es-CO" sz="1600" dirty="0" smtClean="0">
              <a:solidFill>
                <a:srgbClr val="003300"/>
              </a:solidFill>
            </a:rPr>
            <a:t>&gt; abstracción</a:t>
          </a:r>
        </a:p>
        <a:p>
          <a:pPr>
            <a:lnSpc>
              <a:spcPct val="100000"/>
            </a:lnSpc>
          </a:pPr>
          <a:r>
            <a:rPr lang="es-CO" sz="1600" dirty="0" err="1" smtClean="0">
              <a:solidFill>
                <a:srgbClr val="003300"/>
              </a:solidFill>
            </a:rPr>
            <a:t>Subcategorías</a:t>
          </a:r>
          <a:endParaRPr lang="es-CO" sz="1600" dirty="0">
            <a:solidFill>
              <a:srgbClr val="003300"/>
            </a:solidFill>
          </a:endParaRPr>
        </a:p>
      </dgm:t>
    </dgm:pt>
    <dgm:pt modelId="{BD50D178-B4C5-4ACA-93CC-22F4E5D6F289}" type="parTrans" cxnId="{FEB5C1D6-6940-4DC8-95A2-4389432D6FDB}">
      <dgm:prSet/>
      <dgm:spPr/>
      <dgm:t>
        <a:bodyPr/>
        <a:lstStyle/>
        <a:p>
          <a:pPr>
            <a:lnSpc>
              <a:spcPct val="100000"/>
            </a:lnSpc>
          </a:pPr>
          <a:endParaRPr lang="es-CO" sz="1600">
            <a:solidFill>
              <a:srgbClr val="003300"/>
            </a:solidFill>
          </a:endParaRPr>
        </a:p>
      </dgm:t>
    </dgm:pt>
    <dgm:pt modelId="{1AA64A96-DFAA-47BC-9A47-FF47B8565A4E}" type="sibTrans" cxnId="{FEB5C1D6-6940-4DC8-95A2-4389432D6FDB}">
      <dgm:prSet/>
      <dgm:spPr/>
      <dgm:t>
        <a:bodyPr/>
        <a:lstStyle/>
        <a:p>
          <a:pPr>
            <a:lnSpc>
              <a:spcPct val="100000"/>
            </a:lnSpc>
          </a:pPr>
          <a:endParaRPr lang="es-CO" sz="1600">
            <a:solidFill>
              <a:srgbClr val="003300"/>
            </a:solidFill>
          </a:endParaRPr>
        </a:p>
      </dgm:t>
    </dgm:pt>
    <dgm:pt modelId="{35A12B24-4BC8-49E8-A38D-C037EF65FDD8}">
      <dgm:prSet custT="1"/>
      <dgm:spPr/>
      <dgm:t>
        <a:bodyPr/>
        <a:lstStyle/>
        <a:p>
          <a:pPr>
            <a:lnSpc>
              <a:spcPct val="100000"/>
            </a:lnSpc>
          </a:pPr>
          <a:r>
            <a:rPr lang="es-CO" sz="1600" dirty="0" smtClean="0">
              <a:solidFill>
                <a:srgbClr val="003300"/>
              </a:solidFill>
            </a:rPr>
            <a:t>Incidente por incidente</a:t>
          </a:r>
          <a:endParaRPr lang="es-CO" sz="1600" dirty="0">
            <a:solidFill>
              <a:srgbClr val="003300"/>
            </a:solidFill>
          </a:endParaRPr>
        </a:p>
      </dgm:t>
    </dgm:pt>
    <dgm:pt modelId="{AA8794C8-FC3D-4B35-94DC-8F7832CB527E}" type="parTrans" cxnId="{A87FE326-1552-4101-972E-DFDA964AA925}">
      <dgm:prSet/>
      <dgm:spPr/>
      <dgm:t>
        <a:bodyPr/>
        <a:lstStyle/>
        <a:p>
          <a:pPr>
            <a:lnSpc>
              <a:spcPct val="100000"/>
            </a:lnSpc>
          </a:pPr>
          <a:endParaRPr lang="es-CO" sz="1600">
            <a:solidFill>
              <a:srgbClr val="003300"/>
            </a:solidFill>
          </a:endParaRPr>
        </a:p>
      </dgm:t>
    </dgm:pt>
    <dgm:pt modelId="{AFE90F09-3174-4BE7-9B5C-51656B36202E}" type="sibTrans" cxnId="{A87FE326-1552-4101-972E-DFDA964AA925}">
      <dgm:prSet/>
      <dgm:spPr/>
      <dgm:t>
        <a:bodyPr/>
        <a:lstStyle/>
        <a:p>
          <a:pPr>
            <a:lnSpc>
              <a:spcPct val="100000"/>
            </a:lnSpc>
          </a:pPr>
          <a:endParaRPr lang="es-CO" sz="1600">
            <a:solidFill>
              <a:srgbClr val="003300"/>
            </a:solidFill>
          </a:endParaRPr>
        </a:p>
      </dgm:t>
    </dgm:pt>
    <dgm:pt modelId="{968B3E61-DE95-44E4-9FDD-30C96C8660E0}">
      <dgm:prSet custT="1"/>
      <dgm:spPr/>
      <dgm:t>
        <a:bodyPr/>
        <a:lstStyle/>
        <a:p>
          <a:pPr>
            <a:lnSpc>
              <a:spcPct val="100000"/>
            </a:lnSpc>
          </a:pPr>
          <a:r>
            <a:rPr lang="es-CO" sz="1600" dirty="0" smtClean="0">
              <a:solidFill>
                <a:srgbClr val="003300"/>
              </a:solidFill>
            </a:rPr>
            <a:t>Refinación  e integración de categorías</a:t>
          </a:r>
          <a:endParaRPr lang="es-CO" sz="1600" dirty="0">
            <a:solidFill>
              <a:srgbClr val="003300"/>
            </a:solidFill>
          </a:endParaRPr>
        </a:p>
      </dgm:t>
    </dgm:pt>
    <dgm:pt modelId="{8B07F8F6-2F14-4A43-A155-C86520F3EDEC}" type="parTrans" cxnId="{53BA2BBF-7368-40DA-AA0F-03BEBF6C6BA2}">
      <dgm:prSet/>
      <dgm:spPr/>
      <dgm:t>
        <a:bodyPr/>
        <a:lstStyle/>
        <a:p>
          <a:pPr>
            <a:lnSpc>
              <a:spcPct val="100000"/>
            </a:lnSpc>
          </a:pPr>
          <a:endParaRPr lang="es-CO" sz="1600" b="1">
            <a:solidFill>
              <a:srgbClr val="003300"/>
            </a:solidFill>
          </a:endParaRPr>
        </a:p>
      </dgm:t>
    </dgm:pt>
    <dgm:pt modelId="{71ECE4D0-9D7A-453D-99CE-0B270C494712}" type="sibTrans" cxnId="{53BA2BBF-7368-40DA-AA0F-03BEBF6C6BA2}">
      <dgm:prSet/>
      <dgm:spPr/>
      <dgm:t>
        <a:bodyPr/>
        <a:lstStyle/>
        <a:p>
          <a:pPr>
            <a:lnSpc>
              <a:spcPct val="100000"/>
            </a:lnSpc>
          </a:pPr>
          <a:endParaRPr lang="es-CO" sz="1600">
            <a:solidFill>
              <a:srgbClr val="003300"/>
            </a:solidFill>
          </a:endParaRPr>
        </a:p>
      </dgm:t>
    </dgm:pt>
    <dgm:pt modelId="{B91EA915-DC37-44AE-A05B-D206C788F4D8}">
      <dgm:prSet custT="1"/>
      <dgm:spPr/>
      <dgm:t>
        <a:bodyPr/>
        <a:lstStyle/>
        <a:p>
          <a:pPr>
            <a:lnSpc>
              <a:spcPct val="100000"/>
            </a:lnSpc>
          </a:pPr>
          <a:r>
            <a:rPr lang="es-CO" sz="1600" dirty="0" smtClean="0">
              <a:solidFill>
                <a:srgbClr val="003300"/>
              </a:solidFill>
            </a:rPr>
            <a:t>Categoría central o teoría de estudio</a:t>
          </a:r>
          <a:endParaRPr lang="es-CO" sz="1600" dirty="0">
            <a:solidFill>
              <a:srgbClr val="003300"/>
            </a:solidFill>
          </a:endParaRPr>
        </a:p>
      </dgm:t>
    </dgm:pt>
    <dgm:pt modelId="{1FDD54B9-9F9B-4463-880A-60628EE5CE26}" type="parTrans" cxnId="{23881E58-560A-4208-8C99-E00A8D2A44CB}">
      <dgm:prSet/>
      <dgm:spPr/>
      <dgm:t>
        <a:bodyPr/>
        <a:lstStyle/>
        <a:p>
          <a:pPr>
            <a:lnSpc>
              <a:spcPct val="100000"/>
            </a:lnSpc>
          </a:pPr>
          <a:endParaRPr lang="es-CO" sz="1600">
            <a:solidFill>
              <a:srgbClr val="003300"/>
            </a:solidFill>
          </a:endParaRPr>
        </a:p>
      </dgm:t>
    </dgm:pt>
    <dgm:pt modelId="{D29582BD-33A4-4B50-87EB-B801C76138D5}" type="sibTrans" cxnId="{23881E58-560A-4208-8C99-E00A8D2A44CB}">
      <dgm:prSet/>
      <dgm:spPr/>
      <dgm:t>
        <a:bodyPr/>
        <a:lstStyle/>
        <a:p>
          <a:pPr>
            <a:lnSpc>
              <a:spcPct val="100000"/>
            </a:lnSpc>
          </a:pPr>
          <a:endParaRPr lang="es-CO" sz="1600">
            <a:solidFill>
              <a:srgbClr val="003300"/>
            </a:solidFill>
          </a:endParaRPr>
        </a:p>
      </dgm:t>
    </dgm:pt>
    <dgm:pt modelId="{29CB14C0-C67A-4819-A584-ABBEEB507BDB}">
      <dgm:prSet custT="1"/>
      <dgm:spPr/>
      <dgm:t>
        <a:bodyPr/>
        <a:lstStyle/>
        <a:p>
          <a:pPr>
            <a:lnSpc>
              <a:spcPct val="100000"/>
            </a:lnSpc>
          </a:pPr>
          <a:r>
            <a:rPr lang="es-CO" sz="1600" dirty="0" smtClean="0">
              <a:solidFill>
                <a:srgbClr val="003300"/>
              </a:solidFill>
            </a:rPr>
            <a:t>Categoría central. Teoría fundamentada</a:t>
          </a:r>
          <a:endParaRPr lang="es-CO" sz="1600" dirty="0">
            <a:solidFill>
              <a:srgbClr val="003300"/>
            </a:solidFill>
          </a:endParaRPr>
        </a:p>
      </dgm:t>
    </dgm:pt>
    <dgm:pt modelId="{D285676E-F896-4E63-B7B1-3DA0C1D5CF58}" type="parTrans" cxnId="{4C3CBB41-CB72-457A-AFE8-BB37394FB0D2}">
      <dgm:prSet/>
      <dgm:spPr/>
      <dgm:t>
        <a:bodyPr/>
        <a:lstStyle/>
        <a:p>
          <a:pPr>
            <a:lnSpc>
              <a:spcPct val="100000"/>
            </a:lnSpc>
          </a:pPr>
          <a:endParaRPr lang="es-CO" sz="1600">
            <a:solidFill>
              <a:srgbClr val="003300"/>
            </a:solidFill>
          </a:endParaRPr>
        </a:p>
      </dgm:t>
    </dgm:pt>
    <dgm:pt modelId="{F3ADCA86-15AC-4E8D-A353-DADD80324984}" type="sibTrans" cxnId="{4C3CBB41-CB72-457A-AFE8-BB37394FB0D2}">
      <dgm:prSet/>
      <dgm:spPr/>
      <dgm:t>
        <a:bodyPr/>
        <a:lstStyle/>
        <a:p>
          <a:pPr>
            <a:lnSpc>
              <a:spcPct val="100000"/>
            </a:lnSpc>
          </a:pPr>
          <a:endParaRPr lang="es-CO" sz="1600">
            <a:solidFill>
              <a:srgbClr val="003300"/>
            </a:solidFill>
          </a:endParaRPr>
        </a:p>
      </dgm:t>
    </dgm:pt>
    <dgm:pt modelId="{424C191A-011A-48D4-84D3-AE80E2E5172A}">
      <dgm:prSet phldrT="[Texto]" custT="1"/>
      <dgm:spPr/>
      <dgm:t>
        <a:bodyPr/>
        <a:lstStyle/>
        <a:p>
          <a:pPr>
            <a:lnSpc>
              <a:spcPct val="100000"/>
            </a:lnSpc>
          </a:pPr>
          <a:r>
            <a:rPr lang="es-CO" sz="1600" dirty="0" smtClean="0">
              <a:solidFill>
                <a:srgbClr val="003300"/>
              </a:solidFill>
            </a:rPr>
            <a:t>Frase por frase</a:t>
          </a:r>
          <a:endParaRPr lang="es-CO" sz="1600" dirty="0">
            <a:solidFill>
              <a:srgbClr val="003300"/>
            </a:solidFill>
          </a:endParaRPr>
        </a:p>
      </dgm:t>
    </dgm:pt>
    <dgm:pt modelId="{B5525EFE-B7DC-403F-9995-752335EA4952}" type="parTrans" cxnId="{CF7A6DC6-C266-4BE9-A5B8-13AC67B16FF2}">
      <dgm:prSet/>
      <dgm:spPr/>
      <dgm:t>
        <a:bodyPr/>
        <a:lstStyle/>
        <a:p>
          <a:pPr>
            <a:lnSpc>
              <a:spcPct val="100000"/>
            </a:lnSpc>
          </a:pPr>
          <a:endParaRPr lang="es-CO"/>
        </a:p>
      </dgm:t>
    </dgm:pt>
    <dgm:pt modelId="{BB39BEB8-1F4D-432B-85F1-9DD607710FEA}" type="sibTrans" cxnId="{CF7A6DC6-C266-4BE9-A5B8-13AC67B16FF2}">
      <dgm:prSet/>
      <dgm:spPr/>
      <dgm:t>
        <a:bodyPr/>
        <a:lstStyle/>
        <a:p>
          <a:pPr>
            <a:lnSpc>
              <a:spcPct val="100000"/>
            </a:lnSpc>
          </a:pPr>
          <a:endParaRPr lang="es-CO"/>
        </a:p>
      </dgm:t>
    </dgm:pt>
    <dgm:pt modelId="{928FC588-3B94-47C2-82C9-BEC7F8545059}">
      <dgm:prSet phldrT="[Texto]" custT="1"/>
      <dgm:spPr/>
      <dgm:t>
        <a:bodyPr/>
        <a:lstStyle/>
        <a:p>
          <a:pPr>
            <a:lnSpc>
              <a:spcPct val="100000"/>
            </a:lnSpc>
          </a:pPr>
          <a:r>
            <a:rPr lang="es-CO" sz="1600" dirty="0" smtClean="0">
              <a:solidFill>
                <a:srgbClr val="003300"/>
              </a:solidFill>
            </a:rPr>
            <a:t>Relaciona categorías a sub-categorías</a:t>
          </a:r>
          <a:endParaRPr lang="es-CO" sz="1600" dirty="0">
            <a:solidFill>
              <a:srgbClr val="003300"/>
            </a:solidFill>
          </a:endParaRPr>
        </a:p>
      </dgm:t>
    </dgm:pt>
    <dgm:pt modelId="{AAC89DE5-6A08-4584-B283-8E2F57513A4D}" type="parTrans" cxnId="{CD0C2CDF-ED2C-46D3-A42E-373BB15620F4}">
      <dgm:prSet/>
      <dgm:spPr/>
      <dgm:t>
        <a:bodyPr/>
        <a:lstStyle/>
        <a:p>
          <a:pPr>
            <a:lnSpc>
              <a:spcPct val="100000"/>
            </a:lnSpc>
          </a:pPr>
          <a:endParaRPr lang="es-CO" b="1"/>
        </a:p>
      </dgm:t>
    </dgm:pt>
    <dgm:pt modelId="{E0DB8EC3-13B8-4CC0-B4FE-B560EB5A5A57}" type="sibTrans" cxnId="{CD0C2CDF-ED2C-46D3-A42E-373BB15620F4}">
      <dgm:prSet/>
      <dgm:spPr/>
      <dgm:t>
        <a:bodyPr/>
        <a:lstStyle/>
        <a:p>
          <a:pPr>
            <a:lnSpc>
              <a:spcPct val="100000"/>
            </a:lnSpc>
          </a:pPr>
          <a:endParaRPr lang="es-CO"/>
        </a:p>
      </dgm:t>
    </dgm:pt>
    <dgm:pt modelId="{422A220B-39FA-4A2D-B207-8407D3A5D85A}">
      <dgm:prSet phldrT="[Texto]" custT="1"/>
      <dgm:spPr/>
      <dgm:t>
        <a:bodyPr/>
        <a:lstStyle/>
        <a:p>
          <a:pPr>
            <a:lnSpc>
              <a:spcPct val="100000"/>
            </a:lnSpc>
          </a:pPr>
          <a:r>
            <a:rPr kumimoji="0" lang="es-CO" sz="2000" b="1" i="0" u="none" strike="noStrike" cap="none" spc="0" normalizeH="0" baseline="0" noProof="0" dirty="0" smtClean="0">
              <a:ln>
                <a:noFill/>
              </a:ln>
              <a:solidFill>
                <a:schemeClr val="accent1"/>
              </a:solidFill>
              <a:effectLst/>
              <a:uLnTx/>
              <a:uFillTx/>
              <a:latin typeface="+mn-lt"/>
              <a:ea typeface="+mj-ea"/>
              <a:cs typeface="+mj-cs"/>
            </a:rPr>
            <a:t>Teoría Fundamentada </a:t>
          </a:r>
          <a:endParaRPr lang="es-CO" sz="2000" b="1" dirty="0">
            <a:solidFill>
              <a:srgbClr val="003300"/>
            </a:solidFill>
          </a:endParaRPr>
        </a:p>
      </dgm:t>
    </dgm:pt>
    <dgm:pt modelId="{51FB1CE6-ED2C-47A6-A098-16270344D09B}" type="sibTrans" cxnId="{86DA2D7B-7D14-4A07-B2CE-902BF8F088E6}">
      <dgm:prSet/>
      <dgm:spPr/>
      <dgm:t>
        <a:bodyPr/>
        <a:lstStyle/>
        <a:p>
          <a:pPr>
            <a:lnSpc>
              <a:spcPct val="100000"/>
            </a:lnSpc>
          </a:pPr>
          <a:endParaRPr lang="es-CO" sz="1600">
            <a:solidFill>
              <a:srgbClr val="003300"/>
            </a:solidFill>
          </a:endParaRPr>
        </a:p>
      </dgm:t>
    </dgm:pt>
    <dgm:pt modelId="{2C9C5C1D-1901-4797-BB58-E5BA752CBDF1}" type="parTrans" cxnId="{86DA2D7B-7D14-4A07-B2CE-902BF8F088E6}">
      <dgm:prSet/>
      <dgm:spPr/>
      <dgm:t>
        <a:bodyPr/>
        <a:lstStyle/>
        <a:p>
          <a:pPr>
            <a:lnSpc>
              <a:spcPct val="100000"/>
            </a:lnSpc>
          </a:pPr>
          <a:endParaRPr lang="es-CO" sz="1600">
            <a:solidFill>
              <a:srgbClr val="003300"/>
            </a:solidFill>
          </a:endParaRPr>
        </a:p>
      </dgm:t>
    </dgm:pt>
    <dgm:pt modelId="{8B9EF285-FEB0-4ED1-B44B-0C32936E1825}">
      <dgm:prSet custT="1"/>
      <dgm:spPr/>
      <dgm:t>
        <a:bodyPr/>
        <a:lstStyle/>
        <a:p>
          <a:pPr>
            <a:lnSpc>
              <a:spcPct val="100000"/>
            </a:lnSpc>
          </a:pPr>
          <a:r>
            <a:rPr lang="es-CO" sz="1600" b="1" dirty="0" smtClean="0">
              <a:solidFill>
                <a:srgbClr val="003300"/>
              </a:solidFill>
            </a:rPr>
            <a:t>Codificación selectiva  (</a:t>
          </a:r>
          <a:r>
            <a:rPr lang="es-CO" sz="1600" b="1" dirty="0" err="1" smtClean="0">
              <a:solidFill>
                <a:srgbClr val="003300"/>
              </a:solidFill>
            </a:rPr>
            <a:t>Ch.</a:t>
          </a:r>
          <a:r>
            <a:rPr lang="es-CO" sz="1600" b="1" dirty="0" smtClean="0">
              <a:solidFill>
                <a:srgbClr val="003300"/>
              </a:solidFill>
            </a:rPr>
            <a:t>) abierta  (S.V) (Emergentes).)</a:t>
          </a:r>
          <a:endParaRPr lang="es-CO" sz="1600" b="1" dirty="0">
            <a:solidFill>
              <a:srgbClr val="003300"/>
            </a:solidFill>
          </a:endParaRPr>
        </a:p>
      </dgm:t>
    </dgm:pt>
    <dgm:pt modelId="{B70B968D-72D6-4E55-AAF0-812F7D62E097}" type="parTrans" cxnId="{63A4F3A7-8AA5-47FB-AA4B-B422E9EE884A}">
      <dgm:prSet/>
      <dgm:spPr/>
      <dgm:t>
        <a:bodyPr/>
        <a:lstStyle/>
        <a:p>
          <a:endParaRPr lang="es-CO"/>
        </a:p>
      </dgm:t>
    </dgm:pt>
    <dgm:pt modelId="{6800A615-F885-4783-97D1-72E880F0A778}" type="sibTrans" cxnId="{63A4F3A7-8AA5-47FB-AA4B-B422E9EE884A}">
      <dgm:prSet/>
      <dgm:spPr/>
      <dgm:t>
        <a:bodyPr/>
        <a:lstStyle/>
        <a:p>
          <a:endParaRPr lang="es-CO"/>
        </a:p>
      </dgm:t>
    </dgm:pt>
    <dgm:pt modelId="{005A2747-7AF3-44BE-99C5-7F939446FE6E}">
      <dgm:prSet custT="1"/>
      <dgm:spPr/>
      <dgm:t>
        <a:bodyPr/>
        <a:lstStyle/>
        <a:p>
          <a:pPr>
            <a:lnSpc>
              <a:spcPct val="100000"/>
            </a:lnSpc>
          </a:pPr>
          <a:r>
            <a:rPr lang="es-CO" sz="1600" dirty="0" smtClean="0">
              <a:solidFill>
                <a:srgbClr val="003300"/>
              </a:solidFill>
            </a:rPr>
            <a:t>Uso de los códigos para explicar más datos</a:t>
          </a:r>
          <a:endParaRPr lang="es-CO" sz="1600" dirty="0">
            <a:solidFill>
              <a:srgbClr val="003300"/>
            </a:solidFill>
          </a:endParaRPr>
        </a:p>
      </dgm:t>
    </dgm:pt>
    <dgm:pt modelId="{6D467572-5368-488D-A0FE-91440ACCA89E}" type="parTrans" cxnId="{D114248C-17C2-4BFA-BD9D-75101A4B405B}">
      <dgm:prSet/>
      <dgm:spPr/>
      <dgm:t>
        <a:bodyPr/>
        <a:lstStyle/>
        <a:p>
          <a:endParaRPr lang="es-CO" b="1"/>
        </a:p>
      </dgm:t>
    </dgm:pt>
    <dgm:pt modelId="{6703D107-C902-45C1-B487-B9E130551A27}" type="sibTrans" cxnId="{D114248C-17C2-4BFA-BD9D-75101A4B405B}">
      <dgm:prSet/>
      <dgm:spPr/>
      <dgm:t>
        <a:bodyPr/>
        <a:lstStyle/>
        <a:p>
          <a:endParaRPr lang="es-CO"/>
        </a:p>
      </dgm:t>
    </dgm:pt>
    <dgm:pt modelId="{E8749144-AEDA-4B91-87D1-C22E04E28707}">
      <dgm:prSet custT="1"/>
      <dgm:spPr/>
      <dgm:t>
        <a:bodyPr/>
        <a:lstStyle/>
        <a:p>
          <a:pPr>
            <a:lnSpc>
              <a:spcPct val="100000"/>
            </a:lnSpc>
          </a:pPr>
          <a:r>
            <a:rPr lang="es-CO" sz="1600" dirty="0" smtClean="0">
              <a:solidFill>
                <a:srgbClr val="003300"/>
              </a:solidFill>
            </a:rPr>
            <a:t>Selección de códigos</a:t>
          </a:r>
        </a:p>
      </dgm:t>
    </dgm:pt>
    <dgm:pt modelId="{F8E9CA62-F1C4-46D0-B2EF-26138B02D37D}" type="parTrans" cxnId="{17453DA3-70A2-4FF7-B588-CEEC1CD508B0}">
      <dgm:prSet/>
      <dgm:spPr/>
      <dgm:t>
        <a:bodyPr/>
        <a:lstStyle/>
        <a:p>
          <a:endParaRPr lang="es-CO"/>
        </a:p>
      </dgm:t>
    </dgm:pt>
    <dgm:pt modelId="{B49A58F5-5827-4517-ADBF-11BCE8410D3A}" type="sibTrans" cxnId="{17453DA3-70A2-4FF7-B588-CEEC1CD508B0}">
      <dgm:prSet/>
      <dgm:spPr/>
      <dgm:t>
        <a:bodyPr/>
        <a:lstStyle/>
        <a:p>
          <a:endParaRPr lang="es-CO"/>
        </a:p>
      </dgm:t>
    </dgm:pt>
    <dgm:pt modelId="{7B660BED-C1C7-4F0B-B262-ADA0893F12AA}">
      <dgm:prSet custT="1"/>
      <dgm:spPr/>
      <dgm:t>
        <a:bodyPr/>
        <a:lstStyle/>
        <a:p>
          <a:pPr>
            <a:lnSpc>
              <a:spcPct val="100000"/>
            </a:lnSpc>
          </a:pPr>
          <a:r>
            <a:rPr lang="es-CO" sz="1600" dirty="0" smtClean="0">
              <a:solidFill>
                <a:srgbClr val="003300"/>
              </a:solidFill>
            </a:rPr>
            <a:t>Evaluar los códigos</a:t>
          </a:r>
          <a:endParaRPr lang="es-CO" sz="1600" dirty="0">
            <a:solidFill>
              <a:srgbClr val="003300"/>
            </a:solidFill>
          </a:endParaRPr>
        </a:p>
      </dgm:t>
    </dgm:pt>
    <dgm:pt modelId="{7D105710-52BD-469F-818F-7E53DE9F1BFA}" type="parTrans" cxnId="{2868FC3D-FEBA-4BB3-A112-933A84040255}">
      <dgm:prSet/>
      <dgm:spPr/>
      <dgm:t>
        <a:bodyPr/>
        <a:lstStyle/>
        <a:p>
          <a:endParaRPr lang="es-CO"/>
        </a:p>
      </dgm:t>
    </dgm:pt>
    <dgm:pt modelId="{344FC68F-65F1-4320-AECD-143D564219F3}" type="sibTrans" cxnId="{2868FC3D-FEBA-4BB3-A112-933A84040255}">
      <dgm:prSet/>
      <dgm:spPr/>
      <dgm:t>
        <a:bodyPr/>
        <a:lstStyle/>
        <a:p>
          <a:endParaRPr lang="es-CO"/>
        </a:p>
      </dgm:t>
    </dgm:pt>
    <dgm:pt modelId="{7AC66A91-1FF1-4103-95F6-069B9AAA4E7A}">
      <dgm:prSet custT="1"/>
      <dgm:spPr/>
      <dgm:t>
        <a:bodyPr/>
        <a:lstStyle/>
        <a:p>
          <a:pPr>
            <a:lnSpc>
              <a:spcPct val="100000"/>
            </a:lnSpc>
          </a:pPr>
          <a:r>
            <a:rPr lang="es-CO" sz="1600" dirty="0" smtClean="0">
              <a:solidFill>
                <a:srgbClr val="003300"/>
              </a:solidFill>
            </a:rPr>
            <a:t>Primeras categorías</a:t>
          </a:r>
        </a:p>
      </dgm:t>
    </dgm:pt>
    <dgm:pt modelId="{9E7E4E33-91B4-4B0C-A86D-A7C9ED48C209}" type="parTrans" cxnId="{13DE647B-1A91-45A9-9A47-5F9D69BC464E}">
      <dgm:prSet/>
      <dgm:spPr/>
      <dgm:t>
        <a:bodyPr/>
        <a:lstStyle/>
        <a:p>
          <a:endParaRPr lang="es-CO"/>
        </a:p>
      </dgm:t>
    </dgm:pt>
    <dgm:pt modelId="{338A6AE5-FEEF-4C8F-A167-5CC402639BBC}" type="sibTrans" cxnId="{13DE647B-1A91-45A9-9A47-5F9D69BC464E}">
      <dgm:prSet/>
      <dgm:spPr/>
      <dgm:t>
        <a:bodyPr/>
        <a:lstStyle/>
        <a:p>
          <a:endParaRPr lang="es-CO"/>
        </a:p>
      </dgm:t>
    </dgm:pt>
    <dgm:pt modelId="{EF3BE236-D0C7-4DD8-B6A2-C4B12DC6FE0B}">
      <dgm:prSet custT="1"/>
      <dgm:spPr/>
      <dgm:t>
        <a:bodyPr/>
        <a:lstStyle/>
        <a:p>
          <a:pPr>
            <a:lnSpc>
              <a:spcPct val="100000"/>
            </a:lnSpc>
          </a:pPr>
          <a:r>
            <a:rPr lang="es-CO" sz="1600" dirty="0" err="1" smtClean="0">
              <a:solidFill>
                <a:srgbClr val="003300"/>
              </a:solidFill>
            </a:rPr>
            <a:t>Confia-bilidad</a:t>
          </a:r>
          <a:endParaRPr lang="es-CO" sz="1600" dirty="0" smtClean="0">
            <a:solidFill>
              <a:srgbClr val="003300"/>
            </a:solidFill>
          </a:endParaRPr>
        </a:p>
        <a:p>
          <a:pPr>
            <a:lnSpc>
              <a:spcPct val="100000"/>
            </a:lnSpc>
          </a:pPr>
          <a:r>
            <a:rPr lang="es-CO" sz="1600" dirty="0" smtClean="0">
              <a:solidFill>
                <a:srgbClr val="003300"/>
              </a:solidFill>
            </a:rPr>
            <a:t>Control pares</a:t>
          </a:r>
        </a:p>
      </dgm:t>
    </dgm:pt>
    <dgm:pt modelId="{EC83F42B-C59D-4176-86DC-273A02F6C211}" type="parTrans" cxnId="{685A3546-C83D-4C2B-9346-9A5B4803A7F3}">
      <dgm:prSet/>
      <dgm:spPr/>
      <dgm:t>
        <a:bodyPr/>
        <a:lstStyle/>
        <a:p>
          <a:endParaRPr lang="es-CO"/>
        </a:p>
      </dgm:t>
    </dgm:pt>
    <dgm:pt modelId="{C1AC9109-6FCE-452F-B35E-9CC29CC06E9D}" type="sibTrans" cxnId="{685A3546-C83D-4C2B-9346-9A5B4803A7F3}">
      <dgm:prSet/>
      <dgm:spPr/>
      <dgm:t>
        <a:bodyPr/>
        <a:lstStyle/>
        <a:p>
          <a:endParaRPr lang="es-CO"/>
        </a:p>
      </dgm:t>
    </dgm:pt>
    <dgm:pt modelId="{555DE1AD-D938-452C-B24D-290F1F3A498A}">
      <dgm:prSet custT="1"/>
      <dgm:spPr/>
      <dgm:t>
        <a:bodyPr/>
        <a:lstStyle/>
        <a:p>
          <a:pPr>
            <a:lnSpc>
              <a:spcPct val="100000"/>
            </a:lnSpc>
          </a:pPr>
          <a:r>
            <a:rPr lang="es-CO" sz="1600" dirty="0" smtClean="0">
              <a:solidFill>
                <a:srgbClr val="003300"/>
              </a:solidFill>
            </a:rPr>
            <a:t>Gráficas de relaciones (Clarke)</a:t>
          </a:r>
          <a:endParaRPr lang="es-CO" sz="1600" dirty="0">
            <a:solidFill>
              <a:srgbClr val="003300"/>
            </a:solidFill>
          </a:endParaRPr>
        </a:p>
      </dgm:t>
    </dgm:pt>
    <dgm:pt modelId="{0347DA44-7F02-4C73-A81D-ED435FD41B62}" type="parTrans" cxnId="{BDFCE6C1-4196-41A5-A4C0-7B2DE39A9A3D}">
      <dgm:prSet/>
      <dgm:spPr/>
      <dgm:t>
        <a:bodyPr/>
        <a:lstStyle/>
        <a:p>
          <a:endParaRPr lang="es-CO"/>
        </a:p>
      </dgm:t>
    </dgm:pt>
    <dgm:pt modelId="{FAB9C2A3-3044-4DBB-821E-263DEACC0A25}" type="sibTrans" cxnId="{BDFCE6C1-4196-41A5-A4C0-7B2DE39A9A3D}">
      <dgm:prSet/>
      <dgm:spPr/>
      <dgm:t>
        <a:bodyPr/>
        <a:lstStyle/>
        <a:p>
          <a:endParaRPr lang="es-CO"/>
        </a:p>
      </dgm:t>
    </dgm:pt>
    <dgm:pt modelId="{5446BC60-694E-4313-B970-B0AB00CDC969}">
      <dgm:prSet custT="1"/>
      <dgm:spPr/>
      <dgm:t>
        <a:bodyPr/>
        <a:lstStyle/>
        <a:p>
          <a:pPr>
            <a:lnSpc>
              <a:spcPct val="100000"/>
            </a:lnSpc>
          </a:pPr>
          <a:r>
            <a:rPr lang="es-CO" sz="1600" dirty="0" smtClean="0">
              <a:solidFill>
                <a:srgbClr val="003300"/>
              </a:solidFill>
            </a:rPr>
            <a:t>Selección de categorías</a:t>
          </a:r>
          <a:endParaRPr lang="es-CO" sz="1600" dirty="0">
            <a:solidFill>
              <a:srgbClr val="003300"/>
            </a:solidFill>
          </a:endParaRPr>
        </a:p>
      </dgm:t>
    </dgm:pt>
    <dgm:pt modelId="{9E750917-CF1E-4AA8-99DF-DCCABF7BF24B}" type="parTrans" cxnId="{C707E1C7-E2CE-4535-B5FD-6367322B4019}">
      <dgm:prSet/>
      <dgm:spPr/>
      <dgm:t>
        <a:bodyPr/>
        <a:lstStyle/>
        <a:p>
          <a:endParaRPr lang="es-CO"/>
        </a:p>
      </dgm:t>
    </dgm:pt>
    <dgm:pt modelId="{24943F39-FEE4-4998-AE35-3DE429A94F39}" type="sibTrans" cxnId="{C707E1C7-E2CE-4535-B5FD-6367322B4019}">
      <dgm:prSet/>
      <dgm:spPr/>
      <dgm:t>
        <a:bodyPr/>
        <a:lstStyle/>
        <a:p>
          <a:endParaRPr lang="es-CO"/>
        </a:p>
      </dgm:t>
    </dgm:pt>
    <dgm:pt modelId="{AF85A459-051B-4863-A75A-8A12A9DC2975}">
      <dgm:prSet custT="1"/>
      <dgm:spPr/>
      <dgm:t>
        <a:bodyPr/>
        <a:lstStyle/>
        <a:p>
          <a:pPr>
            <a:lnSpc>
              <a:spcPct val="100000"/>
            </a:lnSpc>
          </a:pPr>
          <a:r>
            <a:rPr lang="es-CO" sz="1600" dirty="0" smtClean="0">
              <a:solidFill>
                <a:srgbClr val="003300"/>
              </a:solidFill>
            </a:rPr>
            <a:t>Conceptualización</a:t>
          </a:r>
          <a:endParaRPr lang="es-CO" sz="1600" dirty="0">
            <a:solidFill>
              <a:srgbClr val="003300"/>
            </a:solidFill>
          </a:endParaRPr>
        </a:p>
      </dgm:t>
    </dgm:pt>
    <dgm:pt modelId="{74CE3EBE-516E-483B-96FF-8525924D4B85}" type="parTrans" cxnId="{8ECC3A9B-11A4-4823-AFB0-BD03A420CA3F}">
      <dgm:prSet/>
      <dgm:spPr/>
      <dgm:t>
        <a:bodyPr/>
        <a:lstStyle/>
        <a:p>
          <a:endParaRPr lang="es-CO"/>
        </a:p>
      </dgm:t>
    </dgm:pt>
    <dgm:pt modelId="{34B995FF-9675-4820-A5F6-2B39EFF800B8}" type="sibTrans" cxnId="{8ECC3A9B-11A4-4823-AFB0-BD03A420CA3F}">
      <dgm:prSet/>
      <dgm:spPr/>
      <dgm:t>
        <a:bodyPr/>
        <a:lstStyle/>
        <a:p>
          <a:endParaRPr lang="es-CO"/>
        </a:p>
      </dgm:t>
    </dgm:pt>
    <dgm:pt modelId="{5D7BA567-E699-433F-A198-4A94BBF97573}">
      <dgm:prSet phldrT="[Texto]" custT="1"/>
      <dgm:spPr/>
      <dgm:t>
        <a:bodyPr/>
        <a:lstStyle/>
        <a:p>
          <a:pPr>
            <a:lnSpc>
              <a:spcPct val="100000"/>
            </a:lnSpc>
          </a:pPr>
          <a:r>
            <a:rPr lang="es-CO" sz="1600" dirty="0" smtClean="0">
              <a:solidFill>
                <a:srgbClr val="003300"/>
              </a:solidFill>
            </a:rPr>
            <a:t>Descripción </a:t>
          </a:r>
          <a:endParaRPr lang="es-CO" sz="1600" dirty="0">
            <a:solidFill>
              <a:srgbClr val="003300"/>
            </a:solidFill>
          </a:endParaRPr>
        </a:p>
      </dgm:t>
    </dgm:pt>
    <dgm:pt modelId="{AA9411A5-4181-44C4-A4C9-7F15E6A475E8}" type="parTrans" cxnId="{FFC3C209-0170-4F8A-9E69-E6BEE1CF01EC}">
      <dgm:prSet/>
      <dgm:spPr/>
      <dgm:t>
        <a:bodyPr/>
        <a:lstStyle/>
        <a:p>
          <a:endParaRPr lang="es-CO"/>
        </a:p>
      </dgm:t>
    </dgm:pt>
    <dgm:pt modelId="{65FD898B-0901-4AFD-A470-CC31C696EF4F}" type="sibTrans" cxnId="{FFC3C209-0170-4F8A-9E69-E6BEE1CF01EC}">
      <dgm:prSet/>
      <dgm:spPr/>
      <dgm:t>
        <a:bodyPr/>
        <a:lstStyle/>
        <a:p>
          <a:endParaRPr lang="es-CO"/>
        </a:p>
      </dgm:t>
    </dgm:pt>
    <dgm:pt modelId="{DD62EA7B-2929-4B07-AF1B-CFDCABE384FA}" type="pres">
      <dgm:prSet presAssocID="{D7B2ECD6-F311-4A47-8442-F8BA6332E5EC}" presName="hierChild1" presStyleCnt="0">
        <dgm:presLayoutVars>
          <dgm:orgChart val="1"/>
          <dgm:chPref val="1"/>
          <dgm:dir/>
          <dgm:animOne val="branch"/>
          <dgm:animLvl val="lvl"/>
          <dgm:resizeHandles/>
        </dgm:presLayoutVars>
      </dgm:prSet>
      <dgm:spPr/>
      <dgm:t>
        <a:bodyPr/>
        <a:lstStyle/>
        <a:p>
          <a:endParaRPr lang="es-CO"/>
        </a:p>
      </dgm:t>
    </dgm:pt>
    <dgm:pt modelId="{E743D59F-6A30-44AB-8608-61A46D7AC0D8}" type="pres">
      <dgm:prSet presAssocID="{422A220B-39FA-4A2D-B207-8407D3A5D85A}" presName="hierRoot1" presStyleCnt="0">
        <dgm:presLayoutVars>
          <dgm:hierBranch val="init"/>
        </dgm:presLayoutVars>
      </dgm:prSet>
      <dgm:spPr/>
      <dgm:t>
        <a:bodyPr/>
        <a:lstStyle/>
        <a:p>
          <a:endParaRPr lang="es-CO"/>
        </a:p>
      </dgm:t>
    </dgm:pt>
    <dgm:pt modelId="{A09DE002-C17D-4BEB-927E-7EF66D3A6D12}" type="pres">
      <dgm:prSet presAssocID="{422A220B-39FA-4A2D-B207-8407D3A5D85A}" presName="rootComposite1" presStyleCnt="0"/>
      <dgm:spPr/>
      <dgm:t>
        <a:bodyPr/>
        <a:lstStyle/>
        <a:p>
          <a:endParaRPr lang="es-CO"/>
        </a:p>
      </dgm:t>
    </dgm:pt>
    <dgm:pt modelId="{EA8A43FE-6BBE-457B-9250-0DCF17D6A474}" type="pres">
      <dgm:prSet presAssocID="{422A220B-39FA-4A2D-B207-8407D3A5D85A}" presName="rootText1" presStyleLbl="node0" presStyleIdx="0" presStyleCnt="1" custScaleX="251108" custScaleY="39875" custLinFactNeighborY="-9941">
        <dgm:presLayoutVars>
          <dgm:chPref val="3"/>
        </dgm:presLayoutVars>
      </dgm:prSet>
      <dgm:spPr/>
      <dgm:t>
        <a:bodyPr/>
        <a:lstStyle/>
        <a:p>
          <a:endParaRPr lang="es-CO"/>
        </a:p>
      </dgm:t>
    </dgm:pt>
    <dgm:pt modelId="{E2A8E236-6D63-4B34-ACD2-72BFF7C17210}" type="pres">
      <dgm:prSet presAssocID="{422A220B-39FA-4A2D-B207-8407D3A5D85A}" presName="rootConnector1" presStyleLbl="node1" presStyleIdx="0" presStyleCnt="0"/>
      <dgm:spPr/>
      <dgm:t>
        <a:bodyPr/>
        <a:lstStyle/>
        <a:p>
          <a:endParaRPr lang="es-CO"/>
        </a:p>
      </dgm:t>
    </dgm:pt>
    <dgm:pt modelId="{58B70DA8-E1A1-4458-BBD4-C9067D8DDB69}" type="pres">
      <dgm:prSet presAssocID="{422A220B-39FA-4A2D-B207-8407D3A5D85A}" presName="hierChild2" presStyleCnt="0"/>
      <dgm:spPr/>
      <dgm:t>
        <a:bodyPr/>
        <a:lstStyle/>
        <a:p>
          <a:endParaRPr lang="es-CO"/>
        </a:p>
      </dgm:t>
    </dgm:pt>
    <dgm:pt modelId="{7454027F-CD77-495F-B597-2003BB9D31C6}" type="pres">
      <dgm:prSet presAssocID="{8CCCC268-3B62-4F80-A940-8D51124616AA}" presName="Name37" presStyleLbl="parChTrans1D2" presStyleIdx="0" presStyleCnt="4"/>
      <dgm:spPr/>
      <dgm:t>
        <a:bodyPr/>
        <a:lstStyle/>
        <a:p>
          <a:endParaRPr lang="es-CO"/>
        </a:p>
      </dgm:t>
    </dgm:pt>
    <dgm:pt modelId="{A2364DF8-AA66-4204-B7B7-3BD7F578AB96}" type="pres">
      <dgm:prSet presAssocID="{EA5BC06E-FCD4-4DB8-85C2-F36572A06DCF}" presName="hierRoot2" presStyleCnt="0">
        <dgm:presLayoutVars>
          <dgm:hierBranch val="init"/>
        </dgm:presLayoutVars>
      </dgm:prSet>
      <dgm:spPr/>
      <dgm:t>
        <a:bodyPr/>
        <a:lstStyle/>
        <a:p>
          <a:endParaRPr lang="es-CO"/>
        </a:p>
      </dgm:t>
    </dgm:pt>
    <dgm:pt modelId="{F89CD13A-7CC2-4B91-93BC-4A412F4167C6}" type="pres">
      <dgm:prSet presAssocID="{EA5BC06E-FCD4-4DB8-85C2-F36572A06DCF}" presName="rootComposite" presStyleCnt="0"/>
      <dgm:spPr/>
      <dgm:t>
        <a:bodyPr/>
        <a:lstStyle/>
        <a:p>
          <a:endParaRPr lang="es-CO"/>
        </a:p>
      </dgm:t>
    </dgm:pt>
    <dgm:pt modelId="{79856F8B-B5E7-4A87-B9D2-537C83AE285D}" type="pres">
      <dgm:prSet presAssocID="{EA5BC06E-FCD4-4DB8-85C2-F36572A06DCF}" presName="rootText" presStyleLbl="node2" presStyleIdx="0" presStyleCnt="4" custScaleX="159309" custScaleY="179958" custLinFactNeighborX="-24278" custLinFactNeighborY="10285">
        <dgm:presLayoutVars>
          <dgm:chPref val="3"/>
        </dgm:presLayoutVars>
      </dgm:prSet>
      <dgm:spPr/>
      <dgm:t>
        <a:bodyPr/>
        <a:lstStyle/>
        <a:p>
          <a:endParaRPr lang="es-CO"/>
        </a:p>
      </dgm:t>
    </dgm:pt>
    <dgm:pt modelId="{6ECE6B5F-1103-48ED-8B06-253FFBF01C1E}" type="pres">
      <dgm:prSet presAssocID="{EA5BC06E-FCD4-4DB8-85C2-F36572A06DCF}" presName="rootConnector" presStyleLbl="node2" presStyleIdx="0" presStyleCnt="4"/>
      <dgm:spPr/>
      <dgm:t>
        <a:bodyPr/>
        <a:lstStyle/>
        <a:p>
          <a:endParaRPr lang="es-CO"/>
        </a:p>
      </dgm:t>
    </dgm:pt>
    <dgm:pt modelId="{934555DD-6C2C-4CA4-9BD9-A468934A5196}" type="pres">
      <dgm:prSet presAssocID="{EA5BC06E-FCD4-4DB8-85C2-F36572A06DCF}" presName="hierChild4" presStyleCnt="0"/>
      <dgm:spPr/>
      <dgm:t>
        <a:bodyPr/>
        <a:lstStyle/>
        <a:p>
          <a:endParaRPr lang="es-CO"/>
        </a:p>
      </dgm:t>
    </dgm:pt>
    <dgm:pt modelId="{08B13588-03EE-4FD4-BF21-763E8D301B78}" type="pres">
      <dgm:prSet presAssocID="{B5525EFE-B7DC-403F-9995-752335EA4952}" presName="Name37" presStyleLbl="parChTrans1D3" presStyleIdx="0" presStyleCnt="20"/>
      <dgm:spPr/>
      <dgm:t>
        <a:bodyPr/>
        <a:lstStyle/>
        <a:p>
          <a:endParaRPr lang="es-CO"/>
        </a:p>
      </dgm:t>
    </dgm:pt>
    <dgm:pt modelId="{2D11ECE1-3DCB-4CAF-9502-824D41F3F539}" type="pres">
      <dgm:prSet presAssocID="{424C191A-011A-48D4-84D3-AE80E2E5172A}" presName="hierRoot2" presStyleCnt="0">
        <dgm:presLayoutVars>
          <dgm:hierBranch val="init"/>
        </dgm:presLayoutVars>
      </dgm:prSet>
      <dgm:spPr/>
    </dgm:pt>
    <dgm:pt modelId="{B57E5145-5DAA-415B-B437-891E73386E76}" type="pres">
      <dgm:prSet presAssocID="{424C191A-011A-48D4-84D3-AE80E2E5172A}" presName="rootComposite" presStyleCnt="0"/>
      <dgm:spPr/>
    </dgm:pt>
    <dgm:pt modelId="{9110099D-0BFA-450A-8ED4-A1E265C67541}" type="pres">
      <dgm:prSet presAssocID="{424C191A-011A-48D4-84D3-AE80E2E5172A}" presName="rootText" presStyleLbl="node3" presStyleIdx="0" presStyleCnt="20" custLinFactNeighborX="-25199" custLinFactNeighborY="55437">
        <dgm:presLayoutVars>
          <dgm:chPref val="3"/>
        </dgm:presLayoutVars>
      </dgm:prSet>
      <dgm:spPr/>
      <dgm:t>
        <a:bodyPr/>
        <a:lstStyle/>
        <a:p>
          <a:endParaRPr lang="es-CO"/>
        </a:p>
      </dgm:t>
    </dgm:pt>
    <dgm:pt modelId="{3D1A221B-7F8F-48C8-8704-6424D2DAD129}" type="pres">
      <dgm:prSet presAssocID="{424C191A-011A-48D4-84D3-AE80E2E5172A}" presName="rootConnector" presStyleLbl="node3" presStyleIdx="0" presStyleCnt="20"/>
      <dgm:spPr/>
      <dgm:t>
        <a:bodyPr/>
        <a:lstStyle/>
        <a:p>
          <a:endParaRPr lang="es-CO"/>
        </a:p>
      </dgm:t>
    </dgm:pt>
    <dgm:pt modelId="{5C0CF97F-FF1D-42B9-843D-5B4D87B3FB29}" type="pres">
      <dgm:prSet presAssocID="{424C191A-011A-48D4-84D3-AE80E2E5172A}" presName="hierChild4" presStyleCnt="0"/>
      <dgm:spPr/>
    </dgm:pt>
    <dgm:pt modelId="{AC341E0A-7728-4D14-B0EB-E4302F0E35A4}" type="pres">
      <dgm:prSet presAssocID="{424C191A-011A-48D4-84D3-AE80E2E5172A}" presName="hierChild5" presStyleCnt="0"/>
      <dgm:spPr/>
    </dgm:pt>
    <dgm:pt modelId="{DB7C888A-8D47-46D5-BD9B-610846FD5894}" type="pres">
      <dgm:prSet presAssocID="{7D8D8BA0-5562-40BD-B7FB-415192B5D2DD}" presName="Name37" presStyleLbl="parChTrans1D3" presStyleIdx="1" presStyleCnt="20"/>
      <dgm:spPr/>
      <dgm:t>
        <a:bodyPr/>
        <a:lstStyle/>
        <a:p>
          <a:endParaRPr lang="es-CO"/>
        </a:p>
      </dgm:t>
    </dgm:pt>
    <dgm:pt modelId="{D9F7E19F-59A9-4529-ABAC-E49A3FA1564A}" type="pres">
      <dgm:prSet presAssocID="{5D04ABC8-E00B-48C5-9A0A-3852F7C4E362}" presName="hierRoot2" presStyleCnt="0">
        <dgm:presLayoutVars>
          <dgm:hierBranch val="init"/>
        </dgm:presLayoutVars>
      </dgm:prSet>
      <dgm:spPr/>
      <dgm:t>
        <a:bodyPr/>
        <a:lstStyle/>
        <a:p>
          <a:endParaRPr lang="es-CO"/>
        </a:p>
      </dgm:t>
    </dgm:pt>
    <dgm:pt modelId="{A43F9BD0-31F9-4936-848C-908DE480EA9F}" type="pres">
      <dgm:prSet presAssocID="{5D04ABC8-E00B-48C5-9A0A-3852F7C4E362}" presName="rootComposite" presStyleCnt="0"/>
      <dgm:spPr/>
      <dgm:t>
        <a:bodyPr/>
        <a:lstStyle/>
        <a:p>
          <a:endParaRPr lang="es-CO"/>
        </a:p>
      </dgm:t>
    </dgm:pt>
    <dgm:pt modelId="{C091BDB7-E310-4A4B-92BE-13BC0D6269CF}" type="pres">
      <dgm:prSet presAssocID="{5D04ABC8-E00B-48C5-9A0A-3852F7C4E362}" presName="rootText" presStyleLbl="node3" presStyleIdx="1" presStyleCnt="20" custLinFactNeighborX="-25199" custLinFactNeighborY="62105">
        <dgm:presLayoutVars>
          <dgm:chPref val="3"/>
        </dgm:presLayoutVars>
      </dgm:prSet>
      <dgm:spPr/>
      <dgm:t>
        <a:bodyPr/>
        <a:lstStyle/>
        <a:p>
          <a:endParaRPr lang="es-CO"/>
        </a:p>
      </dgm:t>
    </dgm:pt>
    <dgm:pt modelId="{6F68CA2B-1B53-4FCA-9306-89E78C370E55}" type="pres">
      <dgm:prSet presAssocID="{5D04ABC8-E00B-48C5-9A0A-3852F7C4E362}" presName="rootConnector" presStyleLbl="node3" presStyleIdx="1" presStyleCnt="20"/>
      <dgm:spPr/>
      <dgm:t>
        <a:bodyPr/>
        <a:lstStyle/>
        <a:p>
          <a:endParaRPr lang="es-CO"/>
        </a:p>
      </dgm:t>
    </dgm:pt>
    <dgm:pt modelId="{FD96717C-BF7A-4331-BE29-C2B56F3A7804}" type="pres">
      <dgm:prSet presAssocID="{5D04ABC8-E00B-48C5-9A0A-3852F7C4E362}" presName="hierChild4" presStyleCnt="0"/>
      <dgm:spPr/>
      <dgm:t>
        <a:bodyPr/>
        <a:lstStyle/>
        <a:p>
          <a:endParaRPr lang="es-CO"/>
        </a:p>
      </dgm:t>
    </dgm:pt>
    <dgm:pt modelId="{2F7ABB5F-1843-41AD-B859-47B3B254EE21}" type="pres">
      <dgm:prSet presAssocID="{5D04ABC8-E00B-48C5-9A0A-3852F7C4E362}" presName="hierChild5" presStyleCnt="0"/>
      <dgm:spPr/>
      <dgm:t>
        <a:bodyPr/>
        <a:lstStyle/>
        <a:p>
          <a:endParaRPr lang="es-CO"/>
        </a:p>
      </dgm:t>
    </dgm:pt>
    <dgm:pt modelId="{90839C3F-BAA8-46AE-9D3E-6F59AC83DF1C}" type="pres">
      <dgm:prSet presAssocID="{AA8794C8-FC3D-4B35-94DC-8F7832CB527E}" presName="Name37" presStyleLbl="parChTrans1D3" presStyleIdx="2" presStyleCnt="20"/>
      <dgm:spPr/>
      <dgm:t>
        <a:bodyPr/>
        <a:lstStyle/>
        <a:p>
          <a:endParaRPr lang="es-CO"/>
        </a:p>
      </dgm:t>
    </dgm:pt>
    <dgm:pt modelId="{44CC1975-D655-4B96-B138-0DC4DF06D426}" type="pres">
      <dgm:prSet presAssocID="{35A12B24-4BC8-49E8-A38D-C037EF65FDD8}" presName="hierRoot2" presStyleCnt="0">
        <dgm:presLayoutVars>
          <dgm:hierBranch val="init"/>
        </dgm:presLayoutVars>
      </dgm:prSet>
      <dgm:spPr/>
      <dgm:t>
        <a:bodyPr/>
        <a:lstStyle/>
        <a:p>
          <a:endParaRPr lang="es-CO"/>
        </a:p>
      </dgm:t>
    </dgm:pt>
    <dgm:pt modelId="{C84D23DF-7A7E-4FE4-85F7-E349FD3E61B4}" type="pres">
      <dgm:prSet presAssocID="{35A12B24-4BC8-49E8-A38D-C037EF65FDD8}" presName="rootComposite" presStyleCnt="0"/>
      <dgm:spPr/>
      <dgm:t>
        <a:bodyPr/>
        <a:lstStyle/>
        <a:p>
          <a:endParaRPr lang="es-CO"/>
        </a:p>
      </dgm:t>
    </dgm:pt>
    <dgm:pt modelId="{B5E1E5A4-9CF4-46FB-9AFC-80FAEDA3713A}" type="pres">
      <dgm:prSet presAssocID="{35A12B24-4BC8-49E8-A38D-C037EF65FDD8}" presName="rootText" presStyleLbl="node3" presStyleIdx="2" presStyleCnt="20" custScaleX="123872" custScaleY="163623" custLinFactNeighborX="-25199" custLinFactNeighborY="56385">
        <dgm:presLayoutVars>
          <dgm:chPref val="3"/>
        </dgm:presLayoutVars>
      </dgm:prSet>
      <dgm:spPr/>
      <dgm:t>
        <a:bodyPr/>
        <a:lstStyle/>
        <a:p>
          <a:endParaRPr lang="es-CO"/>
        </a:p>
      </dgm:t>
    </dgm:pt>
    <dgm:pt modelId="{52915EE8-084C-493D-A816-22995C36EED3}" type="pres">
      <dgm:prSet presAssocID="{35A12B24-4BC8-49E8-A38D-C037EF65FDD8}" presName="rootConnector" presStyleLbl="node3" presStyleIdx="2" presStyleCnt="20"/>
      <dgm:spPr/>
      <dgm:t>
        <a:bodyPr/>
        <a:lstStyle/>
        <a:p>
          <a:endParaRPr lang="es-CO"/>
        </a:p>
      </dgm:t>
    </dgm:pt>
    <dgm:pt modelId="{37360235-60AD-467B-BD91-D241AA01F097}" type="pres">
      <dgm:prSet presAssocID="{35A12B24-4BC8-49E8-A38D-C037EF65FDD8}" presName="hierChild4" presStyleCnt="0"/>
      <dgm:spPr/>
      <dgm:t>
        <a:bodyPr/>
        <a:lstStyle/>
        <a:p>
          <a:endParaRPr lang="es-CO"/>
        </a:p>
      </dgm:t>
    </dgm:pt>
    <dgm:pt modelId="{AFDC1880-CE3B-4C00-B87C-E80404E62C8C}" type="pres">
      <dgm:prSet presAssocID="{35A12B24-4BC8-49E8-A38D-C037EF65FDD8}" presName="hierChild5" presStyleCnt="0"/>
      <dgm:spPr/>
      <dgm:t>
        <a:bodyPr/>
        <a:lstStyle/>
        <a:p>
          <a:endParaRPr lang="es-CO"/>
        </a:p>
      </dgm:t>
    </dgm:pt>
    <dgm:pt modelId="{5E5BF5BE-000A-4073-AA86-BE1E6CAF6EDA}" type="pres">
      <dgm:prSet presAssocID="{F0FA509E-215B-4618-B2CA-58021EFE69CB}" presName="Name37" presStyleLbl="parChTrans1D3" presStyleIdx="3" presStyleCnt="20"/>
      <dgm:spPr/>
      <dgm:t>
        <a:bodyPr/>
        <a:lstStyle/>
        <a:p>
          <a:endParaRPr lang="es-CO"/>
        </a:p>
      </dgm:t>
    </dgm:pt>
    <dgm:pt modelId="{F232A964-DE03-4557-8C23-642AF9022255}" type="pres">
      <dgm:prSet presAssocID="{CF1702C8-34CE-4787-A47E-D241831E482D}" presName="hierRoot2" presStyleCnt="0">
        <dgm:presLayoutVars>
          <dgm:hierBranch val="init"/>
        </dgm:presLayoutVars>
      </dgm:prSet>
      <dgm:spPr/>
      <dgm:t>
        <a:bodyPr/>
        <a:lstStyle/>
        <a:p>
          <a:endParaRPr lang="es-CO"/>
        </a:p>
      </dgm:t>
    </dgm:pt>
    <dgm:pt modelId="{F72B7C64-7343-447C-A72D-52437C3E427C}" type="pres">
      <dgm:prSet presAssocID="{CF1702C8-34CE-4787-A47E-D241831E482D}" presName="rootComposite" presStyleCnt="0"/>
      <dgm:spPr/>
      <dgm:t>
        <a:bodyPr/>
        <a:lstStyle/>
        <a:p>
          <a:endParaRPr lang="es-CO"/>
        </a:p>
      </dgm:t>
    </dgm:pt>
    <dgm:pt modelId="{365221ED-9709-4749-891E-31CAA2C05A5C}" type="pres">
      <dgm:prSet presAssocID="{CF1702C8-34CE-4787-A47E-D241831E482D}" presName="rootText" presStyleLbl="node3" presStyleIdx="3" presStyleCnt="20" custScaleX="123872" custScaleY="165224" custLinFactNeighborX="-25199" custLinFactNeighborY="50664">
        <dgm:presLayoutVars>
          <dgm:chPref val="3"/>
        </dgm:presLayoutVars>
      </dgm:prSet>
      <dgm:spPr/>
      <dgm:t>
        <a:bodyPr/>
        <a:lstStyle/>
        <a:p>
          <a:endParaRPr lang="es-CO"/>
        </a:p>
      </dgm:t>
    </dgm:pt>
    <dgm:pt modelId="{0FDDB774-A85A-496D-B70B-89AB81D060B4}" type="pres">
      <dgm:prSet presAssocID="{CF1702C8-34CE-4787-A47E-D241831E482D}" presName="rootConnector" presStyleLbl="node3" presStyleIdx="3" presStyleCnt="20"/>
      <dgm:spPr/>
      <dgm:t>
        <a:bodyPr/>
        <a:lstStyle/>
        <a:p>
          <a:endParaRPr lang="es-CO"/>
        </a:p>
      </dgm:t>
    </dgm:pt>
    <dgm:pt modelId="{34C600DB-49F2-4694-A480-8F903447D020}" type="pres">
      <dgm:prSet presAssocID="{CF1702C8-34CE-4787-A47E-D241831E482D}" presName="hierChild4" presStyleCnt="0"/>
      <dgm:spPr/>
      <dgm:t>
        <a:bodyPr/>
        <a:lstStyle/>
        <a:p>
          <a:endParaRPr lang="es-CO"/>
        </a:p>
      </dgm:t>
    </dgm:pt>
    <dgm:pt modelId="{C9E4991D-08AB-4415-8964-54FB30472F40}" type="pres">
      <dgm:prSet presAssocID="{CF1702C8-34CE-4787-A47E-D241831E482D}" presName="hierChild5" presStyleCnt="0"/>
      <dgm:spPr/>
      <dgm:t>
        <a:bodyPr/>
        <a:lstStyle/>
        <a:p>
          <a:endParaRPr lang="es-CO"/>
        </a:p>
      </dgm:t>
    </dgm:pt>
    <dgm:pt modelId="{5DD2F47E-2440-4BC5-AD3E-359C21A4215A}" type="pres">
      <dgm:prSet presAssocID="{EA5BC06E-FCD4-4DB8-85C2-F36572A06DCF}" presName="hierChild5" presStyleCnt="0"/>
      <dgm:spPr/>
      <dgm:t>
        <a:bodyPr/>
        <a:lstStyle/>
        <a:p>
          <a:endParaRPr lang="es-CO"/>
        </a:p>
      </dgm:t>
    </dgm:pt>
    <dgm:pt modelId="{F1EDC9C8-5AFE-4D2D-AAE5-3518682D812E}" type="pres">
      <dgm:prSet presAssocID="{B70B968D-72D6-4E55-AAF0-812F7D62E097}" presName="Name37" presStyleLbl="parChTrans1D2" presStyleIdx="1" presStyleCnt="4"/>
      <dgm:spPr/>
      <dgm:t>
        <a:bodyPr/>
        <a:lstStyle/>
        <a:p>
          <a:endParaRPr lang="es-CO"/>
        </a:p>
      </dgm:t>
    </dgm:pt>
    <dgm:pt modelId="{641AA24D-3F2C-4274-BBF2-44D605026FB0}" type="pres">
      <dgm:prSet presAssocID="{8B9EF285-FEB0-4ED1-B44B-0C32936E1825}" presName="hierRoot2" presStyleCnt="0">
        <dgm:presLayoutVars>
          <dgm:hierBranch val="init"/>
        </dgm:presLayoutVars>
      </dgm:prSet>
      <dgm:spPr/>
    </dgm:pt>
    <dgm:pt modelId="{E5266DA5-4DC4-45E5-83F4-4D071D76BEFE}" type="pres">
      <dgm:prSet presAssocID="{8B9EF285-FEB0-4ED1-B44B-0C32936E1825}" presName="rootComposite" presStyleCnt="0"/>
      <dgm:spPr/>
    </dgm:pt>
    <dgm:pt modelId="{026AC4A6-2679-479F-8CC9-ADD098C7F826}" type="pres">
      <dgm:prSet presAssocID="{8B9EF285-FEB0-4ED1-B44B-0C32936E1825}" presName="rootText" presStyleLbl="node2" presStyleIdx="1" presStyleCnt="4" custScaleX="184050" custScaleY="197709" custLinFactNeighborX="-21415" custLinFactNeighborY="24326">
        <dgm:presLayoutVars>
          <dgm:chPref val="3"/>
        </dgm:presLayoutVars>
      </dgm:prSet>
      <dgm:spPr/>
      <dgm:t>
        <a:bodyPr/>
        <a:lstStyle/>
        <a:p>
          <a:endParaRPr lang="es-CO"/>
        </a:p>
      </dgm:t>
    </dgm:pt>
    <dgm:pt modelId="{5B83FC6A-991D-4712-AF99-5E32D752C138}" type="pres">
      <dgm:prSet presAssocID="{8B9EF285-FEB0-4ED1-B44B-0C32936E1825}" presName="rootConnector" presStyleLbl="node2" presStyleIdx="1" presStyleCnt="4"/>
      <dgm:spPr/>
      <dgm:t>
        <a:bodyPr/>
        <a:lstStyle/>
        <a:p>
          <a:endParaRPr lang="es-CO"/>
        </a:p>
      </dgm:t>
    </dgm:pt>
    <dgm:pt modelId="{D0E8F78D-D685-4194-83BF-5F964A78D126}" type="pres">
      <dgm:prSet presAssocID="{8B9EF285-FEB0-4ED1-B44B-0C32936E1825}" presName="hierChild4" presStyleCnt="0"/>
      <dgm:spPr/>
    </dgm:pt>
    <dgm:pt modelId="{A4C98290-CBE3-48A1-A85F-962333C66225}" type="pres">
      <dgm:prSet presAssocID="{6D467572-5368-488D-A0FE-91440ACCA89E}" presName="Name37" presStyleLbl="parChTrans1D3" presStyleIdx="4" presStyleCnt="20"/>
      <dgm:spPr/>
      <dgm:t>
        <a:bodyPr/>
        <a:lstStyle/>
        <a:p>
          <a:endParaRPr lang="es-CO"/>
        </a:p>
      </dgm:t>
    </dgm:pt>
    <dgm:pt modelId="{373728D3-13F1-43F3-802F-0CAEC73599AD}" type="pres">
      <dgm:prSet presAssocID="{005A2747-7AF3-44BE-99C5-7F939446FE6E}" presName="hierRoot2" presStyleCnt="0">
        <dgm:presLayoutVars>
          <dgm:hierBranch val="init"/>
        </dgm:presLayoutVars>
      </dgm:prSet>
      <dgm:spPr/>
    </dgm:pt>
    <dgm:pt modelId="{38C92ABC-3459-4268-81D0-FFD1829CE850}" type="pres">
      <dgm:prSet presAssocID="{005A2747-7AF3-44BE-99C5-7F939446FE6E}" presName="rootComposite" presStyleCnt="0"/>
      <dgm:spPr/>
    </dgm:pt>
    <dgm:pt modelId="{8EFCF7B3-08B1-40D9-B1CC-8F134C2CB825}" type="pres">
      <dgm:prSet presAssocID="{005A2747-7AF3-44BE-99C5-7F939446FE6E}" presName="rootText" presStyleLbl="node3" presStyleIdx="4" presStyleCnt="20" custScaleY="151305" custLinFactNeighborX="-17758" custLinFactNeighborY="24326">
        <dgm:presLayoutVars>
          <dgm:chPref val="3"/>
        </dgm:presLayoutVars>
      </dgm:prSet>
      <dgm:spPr/>
      <dgm:t>
        <a:bodyPr/>
        <a:lstStyle/>
        <a:p>
          <a:endParaRPr lang="es-CO"/>
        </a:p>
      </dgm:t>
    </dgm:pt>
    <dgm:pt modelId="{DF1CA33D-B066-45E4-AA65-8D0FED42A7FE}" type="pres">
      <dgm:prSet presAssocID="{005A2747-7AF3-44BE-99C5-7F939446FE6E}" presName="rootConnector" presStyleLbl="node3" presStyleIdx="4" presStyleCnt="20"/>
      <dgm:spPr/>
      <dgm:t>
        <a:bodyPr/>
        <a:lstStyle/>
        <a:p>
          <a:endParaRPr lang="es-CO"/>
        </a:p>
      </dgm:t>
    </dgm:pt>
    <dgm:pt modelId="{200ED994-00AD-4B4D-92A1-5943C6546A96}" type="pres">
      <dgm:prSet presAssocID="{005A2747-7AF3-44BE-99C5-7F939446FE6E}" presName="hierChild4" presStyleCnt="0"/>
      <dgm:spPr/>
    </dgm:pt>
    <dgm:pt modelId="{B4E2CE83-CF38-4361-8BF8-4693D8533227}" type="pres">
      <dgm:prSet presAssocID="{005A2747-7AF3-44BE-99C5-7F939446FE6E}" presName="hierChild5" presStyleCnt="0"/>
      <dgm:spPr/>
    </dgm:pt>
    <dgm:pt modelId="{484A731D-849D-4502-9D95-E44D43FBF4EA}" type="pres">
      <dgm:prSet presAssocID="{7D105710-52BD-469F-818F-7E53DE9F1BFA}" presName="Name37" presStyleLbl="parChTrans1D3" presStyleIdx="5" presStyleCnt="20"/>
      <dgm:spPr/>
      <dgm:t>
        <a:bodyPr/>
        <a:lstStyle/>
        <a:p>
          <a:endParaRPr lang="es-CO"/>
        </a:p>
      </dgm:t>
    </dgm:pt>
    <dgm:pt modelId="{CB0DFDC7-3778-4246-B049-7E064E68A01F}" type="pres">
      <dgm:prSet presAssocID="{7B660BED-C1C7-4F0B-B262-ADA0893F12AA}" presName="hierRoot2" presStyleCnt="0">
        <dgm:presLayoutVars>
          <dgm:hierBranch val="init"/>
        </dgm:presLayoutVars>
      </dgm:prSet>
      <dgm:spPr/>
    </dgm:pt>
    <dgm:pt modelId="{1DBC4195-E6B4-4B4D-9011-F5F5A309033D}" type="pres">
      <dgm:prSet presAssocID="{7B660BED-C1C7-4F0B-B262-ADA0893F12AA}" presName="rootComposite" presStyleCnt="0"/>
      <dgm:spPr/>
    </dgm:pt>
    <dgm:pt modelId="{885E82A0-865D-4FB5-9B4A-3797C6028211}" type="pres">
      <dgm:prSet presAssocID="{7B660BED-C1C7-4F0B-B262-ADA0893F12AA}" presName="rootText" presStyleLbl="node3" presStyleIdx="5" presStyleCnt="20" custLinFactNeighborX="-17758" custLinFactNeighborY="24326">
        <dgm:presLayoutVars>
          <dgm:chPref val="3"/>
        </dgm:presLayoutVars>
      </dgm:prSet>
      <dgm:spPr/>
      <dgm:t>
        <a:bodyPr/>
        <a:lstStyle/>
        <a:p>
          <a:endParaRPr lang="es-CO"/>
        </a:p>
      </dgm:t>
    </dgm:pt>
    <dgm:pt modelId="{31A75800-CE75-4B22-8C0F-4864AE26E8EF}" type="pres">
      <dgm:prSet presAssocID="{7B660BED-C1C7-4F0B-B262-ADA0893F12AA}" presName="rootConnector" presStyleLbl="node3" presStyleIdx="5" presStyleCnt="20"/>
      <dgm:spPr/>
      <dgm:t>
        <a:bodyPr/>
        <a:lstStyle/>
        <a:p>
          <a:endParaRPr lang="es-CO"/>
        </a:p>
      </dgm:t>
    </dgm:pt>
    <dgm:pt modelId="{3AF221B1-24E4-45DF-ADCF-7710AE601596}" type="pres">
      <dgm:prSet presAssocID="{7B660BED-C1C7-4F0B-B262-ADA0893F12AA}" presName="hierChild4" presStyleCnt="0"/>
      <dgm:spPr/>
    </dgm:pt>
    <dgm:pt modelId="{0670C1D5-78E9-4582-8FCF-C13A53B143AF}" type="pres">
      <dgm:prSet presAssocID="{7B660BED-C1C7-4F0B-B262-ADA0893F12AA}" presName="hierChild5" presStyleCnt="0"/>
      <dgm:spPr/>
    </dgm:pt>
    <dgm:pt modelId="{4FAA3334-F3C4-4B9D-BA5D-A0363AF4AA98}" type="pres">
      <dgm:prSet presAssocID="{F8E9CA62-F1C4-46D0-B2EF-26138B02D37D}" presName="Name37" presStyleLbl="parChTrans1D3" presStyleIdx="6" presStyleCnt="20"/>
      <dgm:spPr/>
      <dgm:t>
        <a:bodyPr/>
        <a:lstStyle/>
        <a:p>
          <a:endParaRPr lang="es-CO"/>
        </a:p>
      </dgm:t>
    </dgm:pt>
    <dgm:pt modelId="{E78386AF-1445-4486-8F3C-9CF6AC9AE43D}" type="pres">
      <dgm:prSet presAssocID="{E8749144-AEDA-4B91-87D1-C22E04E28707}" presName="hierRoot2" presStyleCnt="0">
        <dgm:presLayoutVars>
          <dgm:hierBranch val="init"/>
        </dgm:presLayoutVars>
      </dgm:prSet>
      <dgm:spPr/>
    </dgm:pt>
    <dgm:pt modelId="{32096913-F5B5-4D98-B58C-14F12F6FEEC2}" type="pres">
      <dgm:prSet presAssocID="{E8749144-AEDA-4B91-87D1-C22E04E28707}" presName="rootComposite" presStyleCnt="0"/>
      <dgm:spPr/>
    </dgm:pt>
    <dgm:pt modelId="{F68C2544-E205-4E1F-9E87-906DF6BC5CEF}" type="pres">
      <dgm:prSet presAssocID="{E8749144-AEDA-4B91-87D1-C22E04E28707}" presName="rootText" presStyleLbl="node3" presStyleIdx="6" presStyleCnt="20" custLinFactNeighborX="-17758" custLinFactNeighborY="24326">
        <dgm:presLayoutVars>
          <dgm:chPref val="3"/>
        </dgm:presLayoutVars>
      </dgm:prSet>
      <dgm:spPr/>
      <dgm:t>
        <a:bodyPr/>
        <a:lstStyle/>
        <a:p>
          <a:endParaRPr lang="es-CO"/>
        </a:p>
      </dgm:t>
    </dgm:pt>
    <dgm:pt modelId="{035C8B55-1046-4C83-80E6-1422209BB72E}" type="pres">
      <dgm:prSet presAssocID="{E8749144-AEDA-4B91-87D1-C22E04E28707}" presName="rootConnector" presStyleLbl="node3" presStyleIdx="6" presStyleCnt="20"/>
      <dgm:spPr/>
      <dgm:t>
        <a:bodyPr/>
        <a:lstStyle/>
        <a:p>
          <a:endParaRPr lang="es-CO"/>
        </a:p>
      </dgm:t>
    </dgm:pt>
    <dgm:pt modelId="{361E7D23-DDD0-4C89-8554-00A289B6457A}" type="pres">
      <dgm:prSet presAssocID="{E8749144-AEDA-4B91-87D1-C22E04E28707}" presName="hierChild4" presStyleCnt="0"/>
      <dgm:spPr/>
    </dgm:pt>
    <dgm:pt modelId="{8EDDAD0B-1EA5-404D-B666-346DFF6A0FCC}" type="pres">
      <dgm:prSet presAssocID="{E8749144-AEDA-4B91-87D1-C22E04E28707}" presName="hierChild5" presStyleCnt="0"/>
      <dgm:spPr/>
    </dgm:pt>
    <dgm:pt modelId="{9472F007-599C-4011-A1B6-BDBD9AE7A912}" type="pres">
      <dgm:prSet presAssocID="{9E7E4E33-91B4-4B0C-A86D-A7C9ED48C209}" presName="Name37" presStyleLbl="parChTrans1D3" presStyleIdx="7" presStyleCnt="20"/>
      <dgm:spPr/>
      <dgm:t>
        <a:bodyPr/>
        <a:lstStyle/>
        <a:p>
          <a:endParaRPr lang="es-CO"/>
        </a:p>
      </dgm:t>
    </dgm:pt>
    <dgm:pt modelId="{6C1E5B95-41F1-412D-B37D-CC404FE1DC8A}" type="pres">
      <dgm:prSet presAssocID="{7AC66A91-1FF1-4103-95F6-069B9AAA4E7A}" presName="hierRoot2" presStyleCnt="0">
        <dgm:presLayoutVars>
          <dgm:hierBranch val="init"/>
        </dgm:presLayoutVars>
      </dgm:prSet>
      <dgm:spPr/>
    </dgm:pt>
    <dgm:pt modelId="{B7C1E6E8-AA99-424A-8891-98899630698E}" type="pres">
      <dgm:prSet presAssocID="{7AC66A91-1FF1-4103-95F6-069B9AAA4E7A}" presName="rootComposite" presStyleCnt="0"/>
      <dgm:spPr/>
    </dgm:pt>
    <dgm:pt modelId="{4E13FD8C-663B-4347-9E4D-42A647773B0F}" type="pres">
      <dgm:prSet presAssocID="{7AC66A91-1FF1-4103-95F6-069B9AAA4E7A}" presName="rootText" presStyleLbl="node3" presStyleIdx="7" presStyleCnt="20" custLinFactNeighborX="-17758" custLinFactNeighborY="24326">
        <dgm:presLayoutVars>
          <dgm:chPref val="3"/>
        </dgm:presLayoutVars>
      </dgm:prSet>
      <dgm:spPr/>
      <dgm:t>
        <a:bodyPr/>
        <a:lstStyle/>
        <a:p>
          <a:endParaRPr lang="es-CO"/>
        </a:p>
      </dgm:t>
    </dgm:pt>
    <dgm:pt modelId="{D683925E-CCCD-444A-BEAA-F43725348ACE}" type="pres">
      <dgm:prSet presAssocID="{7AC66A91-1FF1-4103-95F6-069B9AAA4E7A}" presName="rootConnector" presStyleLbl="node3" presStyleIdx="7" presStyleCnt="20"/>
      <dgm:spPr/>
      <dgm:t>
        <a:bodyPr/>
        <a:lstStyle/>
        <a:p>
          <a:endParaRPr lang="es-CO"/>
        </a:p>
      </dgm:t>
    </dgm:pt>
    <dgm:pt modelId="{04B2969E-CAFC-45EE-A3DA-C7FEF943ADAF}" type="pres">
      <dgm:prSet presAssocID="{7AC66A91-1FF1-4103-95F6-069B9AAA4E7A}" presName="hierChild4" presStyleCnt="0"/>
      <dgm:spPr/>
    </dgm:pt>
    <dgm:pt modelId="{999280CC-B2FE-4415-953D-36509A6E5B9F}" type="pres">
      <dgm:prSet presAssocID="{7AC66A91-1FF1-4103-95F6-069B9AAA4E7A}" presName="hierChild5" presStyleCnt="0"/>
      <dgm:spPr/>
    </dgm:pt>
    <dgm:pt modelId="{9C2B95B2-83EC-4E6A-AFB1-18B067C06C85}" type="pres">
      <dgm:prSet presAssocID="{EC83F42B-C59D-4176-86DC-273A02F6C211}" presName="Name37" presStyleLbl="parChTrans1D3" presStyleIdx="8" presStyleCnt="20"/>
      <dgm:spPr/>
      <dgm:t>
        <a:bodyPr/>
        <a:lstStyle/>
        <a:p>
          <a:endParaRPr lang="es-CO"/>
        </a:p>
      </dgm:t>
    </dgm:pt>
    <dgm:pt modelId="{9742BE54-C654-4C55-A466-7B80BD8BC258}" type="pres">
      <dgm:prSet presAssocID="{EF3BE236-D0C7-4DD8-B6A2-C4B12DC6FE0B}" presName="hierRoot2" presStyleCnt="0">
        <dgm:presLayoutVars>
          <dgm:hierBranch val="init"/>
        </dgm:presLayoutVars>
      </dgm:prSet>
      <dgm:spPr/>
    </dgm:pt>
    <dgm:pt modelId="{2E828446-98B1-4841-ADE2-E1B31FD50A74}" type="pres">
      <dgm:prSet presAssocID="{EF3BE236-D0C7-4DD8-B6A2-C4B12DC6FE0B}" presName="rootComposite" presStyleCnt="0"/>
      <dgm:spPr/>
    </dgm:pt>
    <dgm:pt modelId="{82291129-3A04-446A-A715-053DA88BCBFA}" type="pres">
      <dgm:prSet presAssocID="{EF3BE236-D0C7-4DD8-B6A2-C4B12DC6FE0B}" presName="rootText" presStyleLbl="node3" presStyleIdx="8" presStyleCnt="20" custScaleX="139663" custScaleY="119017" custLinFactNeighborX="-17758" custLinFactNeighborY="12367">
        <dgm:presLayoutVars>
          <dgm:chPref val="3"/>
        </dgm:presLayoutVars>
      </dgm:prSet>
      <dgm:spPr/>
      <dgm:t>
        <a:bodyPr/>
        <a:lstStyle/>
        <a:p>
          <a:endParaRPr lang="es-CO"/>
        </a:p>
      </dgm:t>
    </dgm:pt>
    <dgm:pt modelId="{368B2265-39D8-46FE-8CE2-58B964451E32}" type="pres">
      <dgm:prSet presAssocID="{EF3BE236-D0C7-4DD8-B6A2-C4B12DC6FE0B}" presName="rootConnector" presStyleLbl="node3" presStyleIdx="8" presStyleCnt="20"/>
      <dgm:spPr/>
      <dgm:t>
        <a:bodyPr/>
        <a:lstStyle/>
        <a:p>
          <a:endParaRPr lang="es-CO"/>
        </a:p>
      </dgm:t>
    </dgm:pt>
    <dgm:pt modelId="{32D44033-9B4D-42CD-9307-6E20776B42D9}" type="pres">
      <dgm:prSet presAssocID="{EF3BE236-D0C7-4DD8-B6A2-C4B12DC6FE0B}" presName="hierChild4" presStyleCnt="0"/>
      <dgm:spPr/>
    </dgm:pt>
    <dgm:pt modelId="{CBDD18CA-6568-44D1-B527-8460617A1FCC}" type="pres">
      <dgm:prSet presAssocID="{EF3BE236-D0C7-4DD8-B6A2-C4B12DC6FE0B}" presName="hierChild5" presStyleCnt="0"/>
      <dgm:spPr/>
    </dgm:pt>
    <dgm:pt modelId="{A772AC59-F5B5-4890-A319-2E0CCCDFCF86}" type="pres">
      <dgm:prSet presAssocID="{8B9EF285-FEB0-4ED1-B44B-0C32936E1825}" presName="hierChild5" presStyleCnt="0"/>
      <dgm:spPr/>
    </dgm:pt>
    <dgm:pt modelId="{CFDDACE5-44A9-4C7C-B19F-64C5261004E3}" type="pres">
      <dgm:prSet presAssocID="{A3869A88-2E1A-47CC-B8DC-45695BDAC61C}" presName="Name37" presStyleLbl="parChTrans1D2" presStyleIdx="2" presStyleCnt="4"/>
      <dgm:spPr/>
      <dgm:t>
        <a:bodyPr/>
        <a:lstStyle/>
        <a:p>
          <a:endParaRPr lang="es-CO"/>
        </a:p>
      </dgm:t>
    </dgm:pt>
    <dgm:pt modelId="{BEB04DB9-FF1F-47C5-B036-D47898A5D44C}" type="pres">
      <dgm:prSet presAssocID="{13D75960-3BCB-4AEB-9BF3-C3B77082147F}" presName="hierRoot2" presStyleCnt="0">
        <dgm:presLayoutVars>
          <dgm:hierBranch val="init"/>
        </dgm:presLayoutVars>
      </dgm:prSet>
      <dgm:spPr/>
      <dgm:t>
        <a:bodyPr/>
        <a:lstStyle/>
        <a:p>
          <a:endParaRPr lang="es-CO"/>
        </a:p>
      </dgm:t>
    </dgm:pt>
    <dgm:pt modelId="{4D82D49E-15A7-4029-8CF5-CA14E9366F8E}" type="pres">
      <dgm:prSet presAssocID="{13D75960-3BCB-4AEB-9BF3-C3B77082147F}" presName="rootComposite" presStyleCnt="0"/>
      <dgm:spPr/>
      <dgm:t>
        <a:bodyPr/>
        <a:lstStyle/>
        <a:p>
          <a:endParaRPr lang="es-CO"/>
        </a:p>
      </dgm:t>
    </dgm:pt>
    <dgm:pt modelId="{7D400EFC-4290-449F-B790-BB0188A669C6}" type="pres">
      <dgm:prSet presAssocID="{13D75960-3BCB-4AEB-9BF3-C3B77082147F}" presName="rootText" presStyleLbl="node2" presStyleIdx="2" presStyleCnt="4" custLinFactNeighborX="-4058" custLinFactNeighborY="32108">
        <dgm:presLayoutVars>
          <dgm:chPref val="3"/>
        </dgm:presLayoutVars>
      </dgm:prSet>
      <dgm:spPr/>
      <dgm:t>
        <a:bodyPr/>
        <a:lstStyle/>
        <a:p>
          <a:endParaRPr lang="es-CO"/>
        </a:p>
      </dgm:t>
    </dgm:pt>
    <dgm:pt modelId="{9E00A300-F033-422F-80AC-0125AA5E4EC0}" type="pres">
      <dgm:prSet presAssocID="{13D75960-3BCB-4AEB-9BF3-C3B77082147F}" presName="rootConnector" presStyleLbl="node2" presStyleIdx="2" presStyleCnt="4"/>
      <dgm:spPr/>
      <dgm:t>
        <a:bodyPr/>
        <a:lstStyle/>
        <a:p>
          <a:endParaRPr lang="es-CO"/>
        </a:p>
      </dgm:t>
    </dgm:pt>
    <dgm:pt modelId="{50C52839-2656-440E-BDE8-EA63E5849FC2}" type="pres">
      <dgm:prSet presAssocID="{13D75960-3BCB-4AEB-9BF3-C3B77082147F}" presName="hierChild4" presStyleCnt="0"/>
      <dgm:spPr/>
      <dgm:t>
        <a:bodyPr/>
        <a:lstStyle/>
        <a:p>
          <a:endParaRPr lang="es-CO"/>
        </a:p>
      </dgm:t>
    </dgm:pt>
    <dgm:pt modelId="{97214ECD-06F6-4B18-8ECF-639D28C1A36D}" type="pres">
      <dgm:prSet presAssocID="{AA9411A5-4181-44C4-A4C9-7F15E6A475E8}" presName="Name37" presStyleLbl="parChTrans1D3" presStyleIdx="9" presStyleCnt="20"/>
      <dgm:spPr/>
      <dgm:t>
        <a:bodyPr/>
        <a:lstStyle/>
        <a:p>
          <a:endParaRPr lang="es-CO"/>
        </a:p>
      </dgm:t>
    </dgm:pt>
    <dgm:pt modelId="{5D2F6BBC-36A6-477E-ADB8-C8BD010E8E15}" type="pres">
      <dgm:prSet presAssocID="{5D7BA567-E699-433F-A198-4A94BBF97573}" presName="hierRoot2" presStyleCnt="0">
        <dgm:presLayoutVars>
          <dgm:hierBranch val="init"/>
        </dgm:presLayoutVars>
      </dgm:prSet>
      <dgm:spPr/>
    </dgm:pt>
    <dgm:pt modelId="{A3B2F8DD-C911-4EA5-A6B2-55101AB713B1}" type="pres">
      <dgm:prSet presAssocID="{5D7BA567-E699-433F-A198-4A94BBF97573}" presName="rootComposite" presStyleCnt="0"/>
      <dgm:spPr/>
    </dgm:pt>
    <dgm:pt modelId="{564B68D4-1520-4B2D-9B75-6828D2942E43}" type="pres">
      <dgm:prSet presAssocID="{5D7BA567-E699-433F-A198-4A94BBF97573}" presName="rootText" presStyleLbl="node3" presStyleIdx="9" presStyleCnt="20">
        <dgm:presLayoutVars>
          <dgm:chPref val="3"/>
        </dgm:presLayoutVars>
      </dgm:prSet>
      <dgm:spPr/>
      <dgm:t>
        <a:bodyPr/>
        <a:lstStyle/>
        <a:p>
          <a:endParaRPr lang="es-CO"/>
        </a:p>
      </dgm:t>
    </dgm:pt>
    <dgm:pt modelId="{7F4F9E9D-5641-4A80-9073-4BC887952081}" type="pres">
      <dgm:prSet presAssocID="{5D7BA567-E699-433F-A198-4A94BBF97573}" presName="rootConnector" presStyleLbl="node3" presStyleIdx="9" presStyleCnt="20"/>
      <dgm:spPr/>
      <dgm:t>
        <a:bodyPr/>
        <a:lstStyle/>
        <a:p>
          <a:endParaRPr lang="es-CO"/>
        </a:p>
      </dgm:t>
    </dgm:pt>
    <dgm:pt modelId="{7CDDC558-0312-4443-BE0E-B999DD7F999D}" type="pres">
      <dgm:prSet presAssocID="{5D7BA567-E699-433F-A198-4A94BBF97573}" presName="hierChild4" presStyleCnt="0"/>
      <dgm:spPr/>
    </dgm:pt>
    <dgm:pt modelId="{DA8078B7-1D9A-4129-A8DC-57E6AD027288}" type="pres">
      <dgm:prSet presAssocID="{5D7BA567-E699-433F-A198-4A94BBF97573}" presName="hierChild5" presStyleCnt="0"/>
      <dgm:spPr/>
    </dgm:pt>
    <dgm:pt modelId="{EC7991A6-6845-4B96-90A1-482BFA9026B9}" type="pres">
      <dgm:prSet presAssocID="{AAC89DE5-6A08-4584-B283-8E2F57513A4D}" presName="Name37" presStyleLbl="parChTrans1D3" presStyleIdx="10" presStyleCnt="20"/>
      <dgm:spPr/>
      <dgm:t>
        <a:bodyPr/>
        <a:lstStyle/>
        <a:p>
          <a:endParaRPr lang="es-CO"/>
        </a:p>
      </dgm:t>
    </dgm:pt>
    <dgm:pt modelId="{8C5A2747-4C7C-404C-950A-F6BF9A6F34FA}" type="pres">
      <dgm:prSet presAssocID="{928FC588-3B94-47C2-82C9-BEC7F8545059}" presName="hierRoot2" presStyleCnt="0">
        <dgm:presLayoutVars>
          <dgm:hierBranch val="init"/>
        </dgm:presLayoutVars>
      </dgm:prSet>
      <dgm:spPr/>
    </dgm:pt>
    <dgm:pt modelId="{C11C91FA-F0C9-4C9E-ABA5-43C8613A6847}" type="pres">
      <dgm:prSet presAssocID="{928FC588-3B94-47C2-82C9-BEC7F8545059}" presName="rootComposite" presStyleCnt="0"/>
      <dgm:spPr/>
    </dgm:pt>
    <dgm:pt modelId="{754CE1C1-20D7-4B70-BB86-9891F1D1F98B}" type="pres">
      <dgm:prSet presAssocID="{928FC588-3B94-47C2-82C9-BEC7F8545059}" presName="rootText" presStyleLbl="node3" presStyleIdx="10" presStyleCnt="20" custScaleX="123003" custScaleY="116122" custLinFactNeighborX="-9256" custLinFactNeighborY="9977">
        <dgm:presLayoutVars>
          <dgm:chPref val="3"/>
        </dgm:presLayoutVars>
      </dgm:prSet>
      <dgm:spPr/>
      <dgm:t>
        <a:bodyPr/>
        <a:lstStyle/>
        <a:p>
          <a:endParaRPr lang="es-CO"/>
        </a:p>
      </dgm:t>
    </dgm:pt>
    <dgm:pt modelId="{5313AFDF-1E41-47FE-A536-BA7FD5BE68FE}" type="pres">
      <dgm:prSet presAssocID="{928FC588-3B94-47C2-82C9-BEC7F8545059}" presName="rootConnector" presStyleLbl="node3" presStyleIdx="10" presStyleCnt="20"/>
      <dgm:spPr/>
      <dgm:t>
        <a:bodyPr/>
        <a:lstStyle/>
        <a:p>
          <a:endParaRPr lang="es-CO"/>
        </a:p>
      </dgm:t>
    </dgm:pt>
    <dgm:pt modelId="{B10D904E-E193-4848-AA3C-B45A9867CCB4}" type="pres">
      <dgm:prSet presAssocID="{928FC588-3B94-47C2-82C9-BEC7F8545059}" presName="hierChild4" presStyleCnt="0"/>
      <dgm:spPr/>
    </dgm:pt>
    <dgm:pt modelId="{AAD54E09-BF8D-4A25-A180-F5CFECFFCF07}" type="pres">
      <dgm:prSet presAssocID="{928FC588-3B94-47C2-82C9-BEC7F8545059}" presName="hierChild5" presStyleCnt="0"/>
      <dgm:spPr/>
    </dgm:pt>
    <dgm:pt modelId="{47EFD84A-85E5-438F-B365-51A7BD3A413D}" type="pres">
      <dgm:prSet presAssocID="{BA464090-CFAA-4053-AEEE-2C36AF916919}" presName="Name37" presStyleLbl="parChTrans1D3" presStyleIdx="11" presStyleCnt="20"/>
      <dgm:spPr/>
      <dgm:t>
        <a:bodyPr/>
        <a:lstStyle/>
        <a:p>
          <a:endParaRPr lang="es-CO"/>
        </a:p>
      </dgm:t>
    </dgm:pt>
    <dgm:pt modelId="{0BEF8D1F-4DA1-499C-8353-15B560B7C151}" type="pres">
      <dgm:prSet presAssocID="{AFAF1ED3-589C-47F8-A25E-C9064C2F7423}" presName="hierRoot2" presStyleCnt="0">
        <dgm:presLayoutVars>
          <dgm:hierBranch val="init"/>
        </dgm:presLayoutVars>
      </dgm:prSet>
      <dgm:spPr/>
      <dgm:t>
        <a:bodyPr/>
        <a:lstStyle/>
        <a:p>
          <a:endParaRPr lang="es-CO"/>
        </a:p>
      </dgm:t>
    </dgm:pt>
    <dgm:pt modelId="{2DBB25D5-C06B-4718-906C-C0E92F2D289E}" type="pres">
      <dgm:prSet presAssocID="{AFAF1ED3-589C-47F8-A25E-C9064C2F7423}" presName="rootComposite" presStyleCnt="0"/>
      <dgm:spPr/>
      <dgm:t>
        <a:bodyPr/>
        <a:lstStyle/>
        <a:p>
          <a:endParaRPr lang="es-CO"/>
        </a:p>
      </dgm:t>
    </dgm:pt>
    <dgm:pt modelId="{439FC8DF-E0CF-4060-A905-CBFB2C889BE0}" type="pres">
      <dgm:prSet presAssocID="{AFAF1ED3-589C-47F8-A25E-C9064C2F7423}" presName="rootText" presStyleLbl="node3" presStyleIdx="11" presStyleCnt="20" custScaleX="137167" custLinFactNeighborX="-9255" custLinFactNeighborY="9378">
        <dgm:presLayoutVars>
          <dgm:chPref val="3"/>
        </dgm:presLayoutVars>
      </dgm:prSet>
      <dgm:spPr/>
      <dgm:t>
        <a:bodyPr/>
        <a:lstStyle/>
        <a:p>
          <a:endParaRPr lang="es-CO"/>
        </a:p>
      </dgm:t>
    </dgm:pt>
    <dgm:pt modelId="{1741CF4B-E1CF-418F-A297-BD8F0ECF4355}" type="pres">
      <dgm:prSet presAssocID="{AFAF1ED3-589C-47F8-A25E-C9064C2F7423}" presName="rootConnector" presStyleLbl="node3" presStyleIdx="11" presStyleCnt="20"/>
      <dgm:spPr/>
      <dgm:t>
        <a:bodyPr/>
        <a:lstStyle/>
        <a:p>
          <a:endParaRPr lang="es-CO"/>
        </a:p>
      </dgm:t>
    </dgm:pt>
    <dgm:pt modelId="{F087F3F0-D746-412B-8F13-090E1FB0E769}" type="pres">
      <dgm:prSet presAssocID="{AFAF1ED3-589C-47F8-A25E-C9064C2F7423}" presName="hierChild4" presStyleCnt="0"/>
      <dgm:spPr/>
      <dgm:t>
        <a:bodyPr/>
        <a:lstStyle/>
        <a:p>
          <a:endParaRPr lang="es-CO"/>
        </a:p>
      </dgm:t>
    </dgm:pt>
    <dgm:pt modelId="{8A3FD6C8-418F-4E71-87DD-24E3A86C026A}" type="pres">
      <dgm:prSet presAssocID="{AFAF1ED3-589C-47F8-A25E-C9064C2F7423}" presName="hierChild5" presStyleCnt="0"/>
      <dgm:spPr/>
      <dgm:t>
        <a:bodyPr/>
        <a:lstStyle/>
        <a:p>
          <a:endParaRPr lang="es-CO"/>
        </a:p>
      </dgm:t>
    </dgm:pt>
    <dgm:pt modelId="{A8B29F90-A6F5-464B-B459-B261C53C7614}" type="pres">
      <dgm:prSet presAssocID="{CE749190-5DED-436B-92C8-2B113D196A6D}" presName="Name37" presStyleLbl="parChTrans1D3" presStyleIdx="12" presStyleCnt="20"/>
      <dgm:spPr/>
      <dgm:t>
        <a:bodyPr/>
        <a:lstStyle/>
        <a:p>
          <a:endParaRPr lang="es-CO"/>
        </a:p>
      </dgm:t>
    </dgm:pt>
    <dgm:pt modelId="{6FB8FAB3-B319-488E-869D-0F1990B3398D}" type="pres">
      <dgm:prSet presAssocID="{E3BF61B1-1A64-47C7-8391-69887A17E1F8}" presName="hierRoot2" presStyleCnt="0">
        <dgm:presLayoutVars>
          <dgm:hierBranch val="init"/>
        </dgm:presLayoutVars>
      </dgm:prSet>
      <dgm:spPr/>
      <dgm:t>
        <a:bodyPr/>
        <a:lstStyle/>
        <a:p>
          <a:endParaRPr lang="es-CO"/>
        </a:p>
      </dgm:t>
    </dgm:pt>
    <dgm:pt modelId="{B1CF3B33-245D-4850-9881-9F2636F5EE29}" type="pres">
      <dgm:prSet presAssocID="{E3BF61B1-1A64-47C7-8391-69887A17E1F8}" presName="rootComposite" presStyleCnt="0"/>
      <dgm:spPr/>
      <dgm:t>
        <a:bodyPr/>
        <a:lstStyle/>
        <a:p>
          <a:endParaRPr lang="es-CO"/>
        </a:p>
      </dgm:t>
    </dgm:pt>
    <dgm:pt modelId="{9CE5983B-D3CF-4B3B-A61B-D8D1E602604F}" type="pres">
      <dgm:prSet presAssocID="{E3BF61B1-1A64-47C7-8391-69887A17E1F8}" presName="rootText" presStyleLbl="node3" presStyleIdx="12" presStyleCnt="20" custScaleX="119872" custScaleY="75995" custLinFactNeighborX="-3278" custLinFactNeighborY="-3473">
        <dgm:presLayoutVars>
          <dgm:chPref val="3"/>
        </dgm:presLayoutVars>
      </dgm:prSet>
      <dgm:spPr/>
      <dgm:t>
        <a:bodyPr/>
        <a:lstStyle/>
        <a:p>
          <a:endParaRPr lang="es-CO"/>
        </a:p>
      </dgm:t>
    </dgm:pt>
    <dgm:pt modelId="{78AD5F25-DCD8-4D65-A998-94D9E1E63CBE}" type="pres">
      <dgm:prSet presAssocID="{E3BF61B1-1A64-47C7-8391-69887A17E1F8}" presName="rootConnector" presStyleLbl="node3" presStyleIdx="12" presStyleCnt="20"/>
      <dgm:spPr/>
      <dgm:t>
        <a:bodyPr/>
        <a:lstStyle/>
        <a:p>
          <a:endParaRPr lang="es-CO"/>
        </a:p>
      </dgm:t>
    </dgm:pt>
    <dgm:pt modelId="{834621F8-8769-4DD2-93A7-418323B0C97D}" type="pres">
      <dgm:prSet presAssocID="{E3BF61B1-1A64-47C7-8391-69887A17E1F8}" presName="hierChild4" presStyleCnt="0"/>
      <dgm:spPr/>
      <dgm:t>
        <a:bodyPr/>
        <a:lstStyle/>
        <a:p>
          <a:endParaRPr lang="es-CO"/>
        </a:p>
      </dgm:t>
    </dgm:pt>
    <dgm:pt modelId="{F95AE3EC-E565-48EC-A653-01347D768952}" type="pres">
      <dgm:prSet presAssocID="{E3BF61B1-1A64-47C7-8391-69887A17E1F8}" presName="hierChild5" presStyleCnt="0"/>
      <dgm:spPr/>
      <dgm:t>
        <a:bodyPr/>
        <a:lstStyle/>
        <a:p>
          <a:endParaRPr lang="es-CO"/>
        </a:p>
      </dgm:t>
    </dgm:pt>
    <dgm:pt modelId="{E307813F-A380-483D-A66E-CD7ED21B47A2}" type="pres">
      <dgm:prSet presAssocID="{BD50D178-B4C5-4ACA-93CC-22F4E5D6F289}" presName="Name37" presStyleLbl="parChTrans1D3" presStyleIdx="13" presStyleCnt="20"/>
      <dgm:spPr/>
      <dgm:t>
        <a:bodyPr/>
        <a:lstStyle/>
        <a:p>
          <a:endParaRPr lang="es-CO"/>
        </a:p>
      </dgm:t>
    </dgm:pt>
    <dgm:pt modelId="{7A683CCF-8320-4379-BDBD-2F6B120BD91D}" type="pres">
      <dgm:prSet presAssocID="{F203FCCC-8645-4070-9DFB-0F12AECEC1FF}" presName="hierRoot2" presStyleCnt="0">
        <dgm:presLayoutVars>
          <dgm:hierBranch val="init"/>
        </dgm:presLayoutVars>
      </dgm:prSet>
      <dgm:spPr/>
      <dgm:t>
        <a:bodyPr/>
        <a:lstStyle/>
        <a:p>
          <a:endParaRPr lang="es-CO"/>
        </a:p>
      </dgm:t>
    </dgm:pt>
    <dgm:pt modelId="{5652D190-4EE1-4E00-9EEF-E93162607AEA}" type="pres">
      <dgm:prSet presAssocID="{F203FCCC-8645-4070-9DFB-0F12AECEC1FF}" presName="rootComposite" presStyleCnt="0"/>
      <dgm:spPr/>
      <dgm:t>
        <a:bodyPr/>
        <a:lstStyle/>
        <a:p>
          <a:endParaRPr lang="es-CO"/>
        </a:p>
      </dgm:t>
    </dgm:pt>
    <dgm:pt modelId="{481CBFC4-C810-457E-9462-F41FCCE52813}" type="pres">
      <dgm:prSet presAssocID="{F203FCCC-8645-4070-9DFB-0F12AECEC1FF}" presName="rootText" presStyleLbl="node3" presStyleIdx="13" presStyleCnt="20" custScaleX="115436" custScaleY="92536" custLinFactNeighborX="-3278" custLinFactNeighborY="1792">
        <dgm:presLayoutVars>
          <dgm:chPref val="3"/>
        </dgm:presLayoutVars>
      </dgm:prSet>
      <dgm:spPr/>
      <dgm:t>
        <a:bodyPr/>
        <a:lstStyle/>
        <a:p>
          <a:endParaRPr lang="es-CO"/>
        </a:p>
      </dgm:t>
    </dgm:pt>
    <dgm:pt modelId="{858C9133-7F20-419E-8383-A71235344E9C}" type="pres">
      <dgm:prSet presAssocID="{F203FCCC-8645-4070-9DFB-0F12AECEC1FF}" presName="rootConnector" presStyleLbl="node3" presStyleIdx="13" presStyleCnt="20"/>
      <dgm:spPr/>
      <dgm:t>
        <a:bodyPr/>
        <a:lstStyle/>
        <a:p>
          <a:endParaRPr lang="es-CO"/>
        </a:p>
      </dgm:t>
    </dgm:pt>
    <dgm:pt modelId="{76EA1B15-A928-4CF7-B1E4-89E976187B34}" type="pres">
      <dgm:prSet presAssocID="{F203FCCC-8645-4070-9DFB-0F12AECEC1FF}" presName="hierChild4" presStyleCnt="0"/>
      <dgm:spPr/>
      <dgm:t>
        <a:bodyPr/>
        <a:lstStyle/>
        <a:p>
          <a:endParaRPr lang="es-CO"/>
        </a:p>
      </dgm:t>
    </dgm:pt>
    <dgm:pt modelId="{6A5EA60C-1289-4181-AFF6-B9F7ED0CDA19}" type="pres">
      <dgm:prSet presAssocID="{F203FCCC-8645-4070-9DFB-0F12AECEC1FF}" presName="hierChild5" presStyleCnt="0"/>
      <dgm:spPr/>
      <dgm:t>
        <a:bodyPr/>
        <a:lstStyle/>
        <a:p>
          <a:endParaRPr lang="es-CO"/>
        </a:p>
      </dgm:t>
    </dgm:pt>
    <dgm:pt modelId="{4172F28B-DD25-4CB8-AAA8-39C9B1EFED64}" type="pres">
      <dgm:prSet presAssocID="{0347DA44-7F02-4C73-A81D-ED435FD41B62}" presName="Name37" presStyleLbl="parChTrans1D3" presStyleIdx="14" presStyleCnt="20"/>
      <dgm:spPr/>
      <dgm:t>
        <a:bodyPr/>
        <a:lstStyle/>
        <a:p>
          <a:endParaRPr lang="es-CO"/>
        </a:p>
      </dgm:t>
    </dgm:pt>
    <dgm:pt modelId="{BF068E42-E4CA-4E98-BE5E-AB460598B865}" type="pres">
      <dgm:prSet presAssocID="{555DE1AD-D938-452C-B24D-290F1F3A498A}" presName="hierRoot2" presStyleCnt="0">
        <dgm:presLayoutVars>
          <dgm:hierBranch val="init"/>
        </dgm:presLayoutVars>
      </dgm:prSet>
      <dgm:spPr/>
    </dgm:pt>
    <dgm:pt modelId="{E58F1846-B4E4-4064-B90C-05DA7E87AB2D}" type="pres">
      <dgm:prSet presAssocID="{555DE1AD-D938-452C-B24D-290F1F3A498A}" presName="rootComposite" presStyleCnt="0"/>
      <dgm:spPr/>
    </dgm:pt>
    <dgm:pt modelId="{9DC71EDA-9882-4B87-AF2A-A0A61135F04E}" type="pres">
      <dgm:prSet presAssocID="{555DE1AD-D938-452C-B24D-290F1F3A498A}" presName="rootText" presStyleLbl="node3" presStyleIdx="14" presStyleCnt="20" custScaleY="138465">
        <dgm:presLayoutVars>
          <dgm:chPref val="3"/>
        </dgm:presLayoutVars>
      </dgm:prSet>
      <dgm:spPr/>
      <dgm:t>
        <a:bodyPr/>
        <a:lstStyle/>
        <a:p>
          <a:endParaRPr lang="es-CO"/>
        </a:p>
      </dgm:t>
    </dgm:pt>
    <dgm:pt modelId="{9DE1BAF1-11BD-41C0-A285-129B7454F2C5}" type="pres">
      <dgm:prSet presAssocID="{555DE1AD-D938-452C-B24D-290F1F3A498A}" presName="rootConnector" presStyleLbl="node3" presStyleIdx="14" presStyleCnt="20"/>
      <dgm:spPr/>
      <dgm:t>
        <a:bodyPr/>
        <a:lstStyle/>
        <a:p>
          <a:endParaRPr lang="es-CO"/>
        </a:p>
      </dgm:t>
    </dgm:pt>
    <dgm:pt modelId="{C28FABBA-3731-4AC5-865E-071418B93A9A}" type="pres">
      <dgm:prSet presAssocID="{555DE1AD-D938-452C-B24D-290F1F3A498A}" presName="hierChild4" presStyleCnt="0"/>
      <dgm:spPr/>
    </dgm:pt>
    <dgm:pt modelId="{8885DEC4-FFDA-40EF-A955-64FC819F4737}" type="pres">
      <dgm:prSet presAssocID="{555DE1AD-D938-452C-B24D-290F1F3A498A}" presName="hierChild5" presStyleCnt="0"/>
      <dgm:spPr/>
    </dgm:pt>
    <dgm:pt modelId="{BE80EDD1-40AC-4A95-94E6-09E2EA71FFE0}" type="pres">
      <dgm:prSet presAssocID="{13D75960-3BCB-4AEB-9BF3-C3B77082147F}" presName="hierChild5" presStyleCnt="0"/>
      <dgm:spPr/>
      <dgm:t>
        <a:bodyPr/>
        <a:lstStyle/>
        <a:p>
          <a:endParaRPr lang="es-CO"/>
        </a:p>
      </dgm:t>
    </dgm:pt>
    <dgm:pt modelId="{9E548DFA-4C3E-4492-902F-2A5B2BD266B9}" type="pres">
      <dgm:prSet presAssocID="{FE8637E2-EC33-439C-896F-836F433F6496}" presName="Name37" presStyleLbl="parChTrans1D2" presStyleIdx="3" presStyleCnt="4"/>
      <dgm:spPr/>
      <dgm:t>
        <a:bodyPr/>
        <a:lstStyle/>
        <a:p>
          <a:endParaRPr lang="es-CO"/>
        </a:p>
      </dgm:t>
    </dgm:pt>
    <dgm:pt modelId="{EB07AFEA-D946-49FA-8953-4A75322474A5}" type="pres">
      <dgm:prSet presAssocID="{90E9E7F1-F59A-4B60-BB6C-05ADC819DCCC}" presName="hierRoot2" presStyleCnt="0">
        <dgm:presLayoutVars>
          <dgm:hierBranch val="init"/>
        </dgm:presLayoutVars>
      </dgm:prSet>
      <dgm:spPr/>
      <dgm:t>
        <a:bodyPr/>
        <a:lstStyle/>
        <a:p>
          <a:endParaRPr lang="es-CO"/>
        </a:p>
      </dgm:t>
    </dgm:pt>
    <dgm:pt modelId="{BB261649-BB94-4EA9-82B1-D90B3D83C4C7}" type="pres">
      <dgm:prSet presAssocID="{90E9E7F1-F59A-4B60-BB6C-05ADC819DCCC}" presName="rootComposite" presStyleCnt="0"/>
      <dgm:spPr/>
      <dgm:t>
        <a:bodyPr/>
        <a:lstStyle/>
        <a:p>
          <a:endParaRPr lang="es-CO"/>
        </a:p>
      </dgm:t>
    </dgm:pt>
    <dgm:pt modelId="{CE8AC409-63FB-42C3-95BB-C73E506406E7}" type="pres">
      <dgm:prSet presAssocID="{90E9E7F1-F59A-4B60-BB6C-05ADC819DCCC}" presName="rootText" presStyleLbl="node2" presStyleIdx="3" presStyleCnt="4" custScaleX="160935" custLinFactNeighborX="-3850" custLinFactNeighborY="32108">
        <dgm:presLayoutVars>
          <dgm:chPref val="3"/>
        </dgm:presLayoutVars>
      </dgm:prSet>
      <dgm:spPr/>
      <dgm:t>
        <a:bodyPr/>
        <a:lstStyle/>
        <a:p>
          <a:endParaRPr lang="es-CO"/>
        </a:p>
      </dgm:t>
    </dgm:pt>
    <dgm:pt modelId="{202F4B64-CF12-43AC-A0AB-4D0A4C7A6C66}" type="pres">
      <dgm:prSet presAssocID="{90E9E7F1-F59A-4B60-BB6C-05ADC819DCCC}" presName="rootConnector" presStyleLbl="node2" presStyleIdx="3" presStyleCnt="4"/>
      <dgm:spPr/>
      <dgm:t>
        <a:bodyPr/>
        <a:lstStyle/>
        <a:p>
          <a:endParaRPr lang="es-CO"/>
        </a:p>
      </dgm:t>
    </dgm:pt>
    <dgm:pt modelId="{0096A9FA-7A55-45D7-922A-710E988BFD78}" type="pres">
      <dgm:prSet presAssocID="{90E9E7F1-F59A-4B60-BB6C-05ADC819DCCC}" presName="hierChild4" presStyleCnt="0"/>
      <dgm:spPr/>
      <dgm:t>
        <a:bodyPr/>
        <a:lstStyle/>
        <a:p>
          <a:endParaRPr lang="es-CO"/>
        </a:p>
      </dgm:t>
    </dgm:pt>
    <dgm:pt modelId="{7375549E-DABE-4A3F-A3B8-D2EAFDF3A7E5}" type="pres">
      <dgm:prSet presAssocID="{9E750917-CF1E-4AA8-99DF-DCCABF7BF24B}" presName="Name37" presStyleLbl="parChTrans1D3" presStyleIdx="15" presStyleCnt="20"/>
      <dgm:spPr/>
      <dgm:t>
        <a:bodyPr/>
        <a:lstStyle/>
        <a:p>
          <a:endParaRPr lang="es-CO"/>
        </a:p>
      </dgm:t>
    </dgm:pt>
    <dgm:pt modelId="{DE8C50D9-770C-4620-B3A5-5E05E6ECAE92}" type="pres">
      <dgm:prSet presAssocID="{5446BC60-694E-4313-B970-B0AB00CDC969}" presName="hierRoot2" presStyleCnt="0">
        <dgm:presLayoutVars>
          <dgm:hierBranch val="init"/>
        </dgm:presLayoutVars>
      </dgm:prSet>
      <dgm:spPr/>
    </dgm:pt>
    <dgm:pt modelId="{8CCD6759-4FFF-465F-B4A5-C13CDE1E26B4}" type="pres">
      <dgm:prSet presAssocID="{5446BC60-694E-4313-B970-B0AB00CDC969}" presName="rootComposite" presStyleCnt="0"/>
      <dgm:spPr/>
    </dgm:pt>
    <dgm:pt modelId="{6A66308A-AA4A-4568-922B-08D69868FF63}" type="pres">
      <dgm:prSet presAssocID="{5446BC60-694E-4313-B970-B0AB00CDC969}" presName="rootText" presStyleLbl="node3" presStyleIdx="15" presStyleCnt="20">
        <dgm:presLayoutVars>
          <dgm:chPref val="3"/>
        </dgm:presLayoutVars>
      </dgm:prSet>
      <dgm:spPr/>
      <dgm:t>
        <a:bodyPr/>
        <a:lstStyle/>
        <a:p>
          <a:endParaRPr lang="es-CO"/>
        </a:p>
      </dgm:t>
    </dgm:pt>
    <dgm:pt modelId="{5F9380F8-41C8-408F-B94B-CE754C926E5E}" type="pres">
      <dgm:prSet presAssocID="{5446BC60-694E-4313-B970-B0AB00CDC969}" presName="rootConnector" presStyleLbl="node3" presStyleIdx="15" presStyleCnt="20"/>
      <dgm:spPr/>
      <dgm:t>
        <a:bodyPr/>
        <a:lstStyle/>
        <a:p>
          <a:endParaRPr lang="es-CO"/>
        </a:p>
      </dgm:t>
    </dgm:pt>
    <dgm:pt modelId="{C9E0B61C-DF56-4A53-8C80-E1CEC7528779}" type="pres">
      <dgm:prSet presAssocID="{5446BC60-694E-4313-B970-B0AB00CDC969}" presName="hierChild4" presStyleCnt="0"/>
      <dgm:spPr/>
    </dgm:pt>
    <dgm:pt modelId="{9CC28948-78A9-43F1-9EA0-E662D9EE913E}" type="pres">
      <dgm:prSet presAssocID="{5446BC60-694E-4313-B970-B0AB00CDC969}" presName="hierChild5" presStyleCnt="0"/>
      <dgm:spPr/>
    </dgm:pt>
    <dgm:pt modelId="{1297C16A-EFEA-48EB-AD48-B2427CBE4E59}" type="pres">
      <dgm:prSet presAssocID="{8B07F8F6-2F14-4A43-A155-C86520F3EDEC}" presName="Name37" presStyleLbl="parChTrans1D3" presStyleIdx="16" presStyleCnt="20"/>
      <dgm:spPr/>
      <dgm:t>
        <a:bodyPr/>
        <a:lstStyle/>
        <a:p>
          <a:endParaRPr lang="es-CO"/>
        </a:p>
      </dgm:t>
    </dgm:pt>
    <dgm:pt modelId="{4418FE82-581C-4B67-94A1-43A946F10484}" type="pres">
      <dgm:prSet presAssocID="{968B3E61-DE95-44E4-9FDD-30C96C8660E0}" presName="hierRoot2" presStyleCnt="0">
        <dgm:presLayoutVars>
          <dgm:hierBranch val="init"/>
        </dgm:presLayoutVars>
      </dgm:prSet>
      <dgm:spPr/>
      <dgm:t>
        <a:bodyPr/>
        <a:lstStyle/>
        <a:p>
          <a:endParaRPr lang="es-CO"/>
        </a:p>
      </dgm:t>
    </dgm:pt>
    <dgm:pt modelId="{D166A69D-F203-44AB-B70C-96E56C6D2170}" type="pres">
      <dgm:prSet presAssocID="{968B3E61-DE95-44E4-9FDD-30C96C8660E0}" presName="rootComposite" presStyleCnt="0"/>
      <dgm:spPr/>
      <dgm:t>
        <a:bodyPr/>
        <a:lstStyle/>
        <a:p>
          <a:endParaRPr lang="es-CO"/>
        </a:p>
      </dgm:t>
    </dgm:pt>
    <dgm:pt modelId="{0E988C60-43ED-46F1-B5C0-104DE067E81B}" type="pres">
      <dgm:prSet presAssocID="{968B3E61-DE95-44E4-9FDD-30C96C8660E0}" presName="rootText" presStyleLbl="node3" presStyleIdx="16" presStyleCnt="20" custScaleX="130661" custScaleY="110334" custLinFactNeighborX="5472" custLinFactNeighborY="38144">
        <dgm:presLayoutVars>
          <dgm:chPref val="3"/>
        </dgm:presLayoutVars>
      </dgm:prSet>
      <dgm:spPr/>
      <dgm:t>
        <a:bodyPr/>
        <a:lstStyle/>
        <a:p>
          <a:endParaRPr lang="es-CO"/>
        </a:p>
      </dgm:t>
    </dgm:pt>
    <dgm:pt modelId="{2B2E99C1-83E7-4052-87EA-B49035BA2345}" type="pres">
      <dgm:prSet presAssocID="{968B3E61-DE95-44E4-9FDD-30C96C8660E0}" presName="rootConnector" presStyleLbl="node3" presStyleIdx="16" presStyleCnt="20"/>
      <dgm:spPr/>
      <dgm:t>
        <a:bodyPr/>
        <a:lstStyle/>
        <a:p>
          <a:endParaRPr lang="es-CO"/>
        </a:p>
      </dgm:t>
    </dgm:pt>
    <dgm:pt modelId="{B29FDDC5-9F0A-46DF-9D94-DADF1D07B505}" type="pres">
      <dgm:prSet presAssocID="{968B3E61-DE95-44E4-9FDD-30C96C8660E0}" presName="hierChild4" presStyleCnt="0"/>
      <dgm:spPr/>
      <dgm:t>
        <a:bodyPr/>
        <a:lstStyle/>
        <a:p>
          <a:endParaRPr lang="es-CO"/>
        </a:p>
      </dgm:t>
    </dgm:pt>
    <dgm:pt modelId="{2FEA5E68-AAEF-4809-8D10-06073CDA62E6}" type="pres">
      <dgm:prSet presAssocID="{968B3E61-DE95-44E4-9FDD-30C96C8660E0}" presName="hierChild5" presStyleCnt="0"/>
      <dgm:spPr/>
      <dgm:t>
        <a:bodyPr/>
        <a:lstStyle/>
        <a:p>
          <a:endParaRPr lang="es-CO"/>
        </a:p>
      </dgm:t>
    </dgm:pt>
    <dgm:pt modelId="{6BEFCAC1-F2F8-4067-89E2-89A6365EC724}" type="pres">
      <dgm:prSet presAssocID="{74CE3EBE-516E-483B-96FF-8525924D4B85}" presName="Name37" presStyleLbl="parChTrans1D3" presStyleIdx="17" presStyleCnt="20"/>
      <dgm:spPr/>
      <dgm:t>
        <a:bodyPr/>
        <a:lstStyle/>
        <a:p>
          <a:endParaRPr lang="es-CO"/>
        </a:p>
      </dgm:t>
    </dgm:pt>
    <dgm:pt modelId="{9F9B626A-00B3-48DB-828E-40A3747E3F20}" type="pres">
      <dgm:prSet presAssocID="{AF85A459-051B-4863-A75A-8A12A9DC2975}" presName="hierRoot2" presStyleCnt="0">
        <dgm:presLayoutVars>
          <dgm:hierBranch val="init"/>
        </dgm:presLayoutVars>
      </dgm:prSet>
      <dgm:spPr/>
    </dgm:pt>
    <dgm:pt modelId="{9E0B7CA1-A962-4EE7-AD0F-CA2968AAA45B}" type="pres">
      <dgm:prSet presAssocID="{AF85A459-051B-4863-A75A-8A12A9DC2975}" presName="rootComposite" presStyleCnt="0"/>
      <dgm:spPr/>
    </dgm:pt>
    <dgm:pt modelId="{0BCF54F2-3BAD-4970-B33A-B8662A7B44E8}" type="pres">
      <dgm:prSet presAssocID="{AF85A459-051B-4863-A75A-8A12A9DC2975}" presName="rootText" presStyleLbl="node3" presStyleIdx="17" presStyleCnt="20" custLinFactNeighborX="23752" custLinFactNeighborY="23121">
        <dgm:presLayoutVars>
          <dgm:chPref val="3"/>
        </dgm:presLayoutVars>
      </dgm:prSet>
      <dgm:spPr/>
      <dgm:t>
        <a:bodyPr/>
        <a:lstStyle/>
        <a:p>
          <a:endParaRPr lang="es-CO"/>
        </a:p>
      </dgm:t>
    </dgm:pt>
    <dgm:pt modelId="{FAC31F97-6311-4FDB-89F8-9A2DAF49D2A9}" type="pres">
      <dgm:prSet presAssocID="{AF85A459-051B-4863-A75A-8A12A9DC2975}" presName="rootConnector" presStyleLbl="node3" presStyleIdx="17" presStyleCnt="20"/>
      <dgm:spPr/>
      <dgm:t>
        <a:bodyPr/>
        <a:lstStyle/>
        <a:p>
          <a:endParaRPr lang="es-CO"/>
        </a:p>
      </dgm:t>
    </dgm:pt>
    <dgm:pt modelId="{BCB021D1-4DB7-40D3-B589-C4136344840B}" type="pres">
      <dgm:prSet presAssocID="{AF85A459-051B-4863-A75A-8A12A9DC2975}" presName="hierChild4" presStyleCnt="0"/>
      <dgm:spPr/>
    </dgm:pt>
    <dgm:pt modelId="{43B8C142-B0B1-45AB-8285-924A7F37EF5E}" type="pres">
      <dgm:prSet presAssocID="{AF85A459-051B-4863-A75A-8A12A9DC2975}" presName="hierChild5" presStyleCnt="0"/>
      <dgm:spPr/>
    </dgm:pt>
    <dgm:pt modelId="{14313F07-20A8-407D-9A13-9E39CA87E983}" type="pres">
      <dgm:prSet presAssocID="{1FDD54B9-9F9B-4463-880A-60628EE5CE26}" presName="Name37" presStyleLbl="parChTrans1D3" presStyleIdx="18" presStyleCnt="20"/>
      <dgm:spPr/>
      <dgm:t>
        <a:bodyPr/>
        <a:lstStyle/>
        <a:p>
          <a:endParaRPr lang="es-CO"/>
        </a:p>
      </dgm:t>
    </dgm:pt>
    <dgm:pt modelId="{D8DE6BFB-0181-4F90-B073-E56742FEB0A3}" type="pres">
      <dgm:prSet presAssocID="{B91EA915-DC37-44AE-A05B-D206C788F4D8}" presName="hierRoot2" presStyleCnt="0">
        <dgm:presLayoutVars>
          <dgm:hierBranch val="init"/>
        </dgm:presLayoutVars>
      </dgm:prSet>
      <dgm:spPr/>
      <dgm:t>
        <a:bodyPr/>
        <a:lstStyle/>
        <a:p>
          <a:endParaRPr lang="es-CO"/>
        </a:p>
      </dgm:t>
    </dgm:pt>
    <dgm:pt modelId="{0392AC3D-F057-4070-B898-418F3903C7ED}" type="pres">
      <dgm:prSet presAssocID="{B91EA915-DC37-44AE-A05B-D206C788F4D8}" presName="rootComposite" presStyleCnt="0"/>
      <dgm:spPr/>
      <dgm:t>
        <a:bodyPr/>
        <a:lstStyle/>
        <a:p>
          <a:endParaRPr lang="es-CO"/>
        </a:p>
      </dgm:t>
    </dgm:pt>
    <dgm:pt modelId="{6FFB92BB-FA63-445F-AA2F-2B8E08A2EFA9}" type="pres">
      <dgm:prSet presAssocID="{B91EA915-DC37-44AE-A05B-D206C788F4D8}" presName="rootText" presStyleLbl="node3" presStyleIdx="18" presStyleCnt="20" custScaleX="130661" custScaleY="139164" custLinFactNeighborX="5921" custLinFactNeighborY="60516">
        <dgm:presLayoutVars>
          <dgm:chPref val="3"/>
        </dgm:presLayoutVars>
      </dgm:prSet>
      <dgm:spPr/>
      <dgm:t>
        <a:bodyPr/>
        <a:lstStyle/>
        <a:p>
          <a:endParaRPr lang="es-CO"/>
        </a:p>
      </dgm:t>
    </dgm:pt>
    <dgm:pt modelId="{6D61850C-35E7-4338-89E4-C723D80CC0B5}" type="pres">
      <dgm:prSet presAssocID="{B91EA915-DC37-44AE-A05B-D206C788F4D8}" presName="rootConnector" presStyleLbl="node3" presStyleIdx="18" presStyleCnt="20"/>
      <dgm:spPr/>
      <dgm:t>
        <a:bodyPr/>
        <a:lstStyle/>
        <a:p>
          <a:endParaRPr lang="es-CO"/>
        </a:p>
      </dgm:t>
    </dgm:pt>
    <dgm:pt modelId="{DAD09864-B4D5-48C4-87B6-9131B05B40EB}" type="pres">
      <dgm:prSet presAssocID="{B91EA915-DC37-44AE-A05B-D206C788F4D8}" presName="hierChild4" presStyleCnt="0"/>
      <dgm:spPr/>
      <dgm:t>
        <a:bodyPr/>
        <a:lstStyle/>
        <a:p>
          <a:endParaRPr lang="es-CO"/>
        </a:p>
      </dgm:t>
    </dgm:pt>
    <dgm:pt modelId="{D36069AC-891B-45C7-8CDF-C2BF68E62F5C}" type="pres">
      <dgm:prSet presAssocID="{B91EA915-DC37-44AE-A05B-D206C788F4D8}" presName="hierChild5" presStyleCnt="0"/>
      <dgm:spPr/>
      <dgm:t>
        <a:bodyPr/>
        <a:lstStyle/>
        <a:p>
          <a:endParaRPr lang="es-CO"/>
        </a:p>
      </dgm:t>
    </dgm:pt>
    <dgm:pt modelId="{CD9B9350-19CF-4CE6-A355-C7302128BBE0}" type="pres">
      <dgm:prSet presAssocID="{D285676E-F896-4E63-B7B1-3DA0C1D5CF58}" presName="Name37" presStyleLbl="parChTrans1D3" presStyleIdx="19" presStyleCnt="20"/>
      <dgm:spPr/>
      <dgm:t>
        <a:bodyPr/>
        <a:lstStyle/>
        <a:p>
          <a:endParaRPr lang="es-CO"/>
        </a:p>
      </dgm:t>
    </dgm:pt>
    <dgm:pt modelId="{F1ABC5ED-A52D-4B18-AEE9-FDB23BD6A42F}" type="pres">
      <dgm:prSet presAssocID="{29CB14C0-C67A-4819-A584-ABBEEB507BDB}" presName="hierRoot2" presStyleCnt="0">
        <dgm:presLayoutVars>
          <dgm:hierBranch val="init"/>
        </dgm:presLayoutVars>
      </dgm:prSet>
      <dgm:spPr/>
      <dgm:t>
        <a:bodyPr/>
        <a:lstStyle/>
        <a:p>
          <a:endParaRPr lang="es-CO"/>
        </a:p>
      </dgm:t>
    </dgm:pt>
    <dgm:pt modelId="{C1EA33CE-94F9-4A3D-987D-5AB2196172AC}" type="pres">
      <dgm:prSet presAssocID="{29CB14C0-C67A-4819-A584-ABBEEB507BDB}" presName="rootComposite" presStyleCnt="0"/>
      <dgm:spPr/>
      <dgm:t>
        <a:bodyPr/>
        <a:lstStyle/>
        <a:p>
          <a:endParaRPr lang="es-CO"/>
        </a:p>
      </dgm:t>
    </dgm:pt>
    <dgm:pt modelId="{2181616B-1105-4CD4-8F4E-A61EF75B6868}" type="pres">
      <dgm:prSet presAssocID="{29CB14C0-C67A-4819-A584-ABBEEB507BDB}" presName="rootText" presStyleLbl="node3" presStyleIdx="19" presStyleCnt="20" custScaleX="130661" custScaleY="126827" custLinFactNeighborX="9376" custLinFactNeighborY="97941">
        <dgm:presLayoutVars>
          <dgm:chPref val="3"/>
        </dgm:presLayoutVars>
      </dgm:prSet>
      <dgm:spPr/>
      <dgm:t>
        <a:bodyPr/>
        <a:lstStyle/>
        <a:p>
          <a:endParaRPr lang="es-CO"/>
        </a:p>
      </dgm:t>
    </dgm:pt>
    <dgm:pt modelId="{580C527B-47DE-40DA-A3C8-323E1805CDAF}" type="pres">
      <dgm:prSet presAssocID="{29CB14C0-C67A-4819-A584-ABBEEB507BDB}" presName="rootConnector" presStyleLbl="node3" presStyleIdx="19" presStyleCnt="20"/>
      <dgm:spPr/>
      <dgm:t>
        <a:bodyPr/>
        <a:lstStyle/>
        <a:p>
          <a:endParaRPr lang="es-CO"/>
        </a:p>
      </dgm:t>
    </dgm:pt>
    <dgm:pt modelId="{016FEF44-3E42-42EB-B192-167B72DF28CC}" type="pres">
      <dgm:prSet presAssocID="{29CB14C0-C67A-4819-A584-ABBEEB507BDB}" presName="hierChild4" presStyleCnt="0"/>
      <dgm:spPr/>
      <dgm:t>
        <a:bodyPr/>
        <a:lstStyle/>
        <a:p>
          <a:endParaRPr lang="es-CO"/>
        </a:p>
      </dgm:t>
    </dgm:pt>
    <dgm:pt modelId="{F28B4242-1F00-4523-860D-ABBFB005E470}" type="pres">
      <dgm:prSet presAssocID="{29CB14C0-C67A-4819-A584-ABBEEB507BDB}" presName="hierChild5" presStyleCnt="0"/>
      <dgm:spPr/>
      <dgm:t>
        <a:bodyPr/>
        <a:lstStyle/>
        <a:p>
          <a:endParaRPr lang="es-CO"/>
        </a:p>
      </dgm:t>
    </dgm:pt>
    <dgm:pt modelId="{36F4D6B6-D1F6-4678-B922-A8C900300A1A}" type="pres">
      <dgm:prSet presAssocID="{90E9E7F1-F59A-4B60-BB6C-05ADC819DCCC}" presName="hierChild5" presStyleCnt="0"/>
      <dgm:spPr/>
      <dgm:t>
        <a:bodyPr/>
        <a:lstStyle/>
        <a:p>
          <a:endParaRPr lang="es-CO"/>
        </a:p>
      </dgm:t>
    </dgm:pt>
    <dgm:pt modelId="{64F17E9F-5C41-48F3-87A1-592CA486CDF7}" type="pres">
      <dgm:prSet presAssocID="{422A220B-39FA-4A2D-B207-8407D3A5D85A}" presName="hierChild3" presStyleCnt="0"/>
      <dgm:spPr/>
      <dgm:t>
        <a:bodyPr/>
        <a:lstStyle/>
        <a:p>
          <a:endParaRPr lang="es-CO"/>
        </a:p>
      </dgm:t>
    </dgm:pt>
  </dgm:ptLst>
  <dgm:cxnLst>
    <dgm:cxn modelId="{BDFCE6C1-4196-41A5-A4C0-7B2DE39A9A3D}" srcId="{13D75960-3BCB-4AEB-9BF3-C3B77082147F}" destId="{555DE1AD-D938-452C-B24D-290F1F3A498A}" srcOrd="5" destOrd="0" parTransId="{0347DA44-7F02-4C73-A81D-ED435FD41B62}" sibTransId="{FAB9C2A3-3044-4DBB-821E-263DEACC0A25}"/>
    <dgm:cxn modelId="{63A4F3A7-8AA5-47FB-AA4B-B422E9EE884A}" srcId="{422A220B-39FA-4A2D-B207-8407D3A5D85A}" destId="{8B9EF285-FEB0-4ED1-B44B-0C32936E1825}" srcOrd="1" destOrd="0" parTransId="{B70B968D-72D6-4E55-AAF0-812F7D62E097}" sibTransId="{6800A615-F885-4783-97D1-72E880F0A778}"/>
    <dgm:cxn modelId="{0BA49ED8-037E-4B69-B6F8-D5DE8ACDB495}" type="presOf" srcId="{555DE1AD-D938-452C-B24D-290F1F3A498A}" destId="{9DE1BAF1-11BD-41C0-A285-129B7454F2C5}" srcOrd="1" destOrd="0" presId="urn:microsoft.com/office/officeart/2005/8/layout/orgChart1"/>
    <dgm:cxn modelId="{B92B2D40-89F1-4C88-B6C6-F5086B049E5F}" type="presOf" srcId="{BD50D178-B4C5-4ACA-93CC-22F4E5D6F289}" destId="{E307813F-A380-483D-A66E-CD7ED21B47A2}" srcOrd="0" destOrd="0" presId="urn:microsoft.com/office/officeart/2005/8/layout/orgChart1"/>
    <dgm:cxn modelId="{4C845665-FE0B-44D3-BD18-2B123C563C51}" type="presOf" srcId="{5D7BA567-E699-433F-A198-4A94BBF97573}" destId="{7F4F9E9D-5641-4A80-9073-4BC887952081}" srcOrd="1" destOrd="0" presId="urn:microsoft.com/office/officeart/2005/8/layout/orgChart1"/>
    <dgm:cxn modelId="{EC379D73-4540-4CAB-AFCD-300264D886E9}" type="presOf" srcId="{74CE3EBE-516E-483B-96FF-8525924D4B85}" destId="{6BEFCAC1-F2F8-4067-89E2-89A6365EC724}" srcOrd="0" destOrd="0" presId="urn:microsoft.com/office/officeart/2005/8/layout/orgChart1"/>
    <dgm:cxn modelId="{17453DA3-70A2-4FF7-B588-CEEC1CD508B0}" srcId="{8B9EF285-FEB0-4ED1-B44B-0C32936E1825}" destId="{E8749144-AEDA-4B91-87D1-C22E04E28707}" srcOrd="2" destOrd="0" parTransId="{F8E9CA62-F1C4-46D0-B2EF-26138B02D37D}" sibTransId="{B49A58F5-5827-4517-ADBF-11BCE8410D3A}"/>
    <dgm:cxn modelId="{00B5233A-5B61-4D18-B1D7-6ED4E2CEDAEF}" type="presOf" srcId="{E3BF61B1-1A64-47C7-8391-69887A17E1F8}" destId="{9CE5983B-D3CF-4B3B-A61B-D8D1E602604F}" srcOrd="0" destOrd="0" presId="urn:microsoft.com/office/officeart/2005/8/layout/orgChart1"/>
    <dgm:cxn modelId="{DB363488-3A43-470C-9E79-300459EE093F}" type="presOf" srcId="{9E750917-CF1E-4AA8-99DF-DCCABF7BF24B}" destId="{7375549E-DABE-4A3F-A3B8-D2EAFDF3A7E5}" srcOrd="0" destOrd="0" presId="urn:microsoft.com/office/officeart/2005/8/layout/orgChart1"/>
    <dgm:cxn modelId="{27D65340-6482-427F-AD1B-B0E00F9C974E}" srcId="{13D75960-3BCB-4AEB-9BF3-C3B77082147F}" destId="{AFAF1ED3-589C-47F8-A25E-C9064C2F7423}" srcOrd="2" destOrd="0" parTransId="{BA464090-CFAA-4053-AEEE-2C36AF916919}" sibTransId="{3D5B1201-86E2-4806-B67E-0603B2A86CB7}"/>
    <dgm:cxn modelId="{D658DF2A-8BC8-4D80-AC4B-11358C3145E7}" type="presOf" srcId="{7D105710-52BD-469F-818F-7E53DE9F1BFA}" destId="{484A731D-849D-4502-9D95-E44D43FBF4EA}" srcOrd="0" destOrd="0" presId="urn:microsoft.com/office/officeart/2005/8/layout/orgChart1"/>
    <dgm:cxn modelId="{58932DEF-32F2-486D-8507-94F28A1A3357}" type="presOf" srcId="{5D7BA567-E699-433F-A198-4A94BBF97573}" destId="{564B68D4-1520-4B2D-9B75-6828D2942E43}" srcOrd="0" destOrd="0" presId="urn:microsoft.com/office/officeart/2005/8/layout/orgChart1"/>
    <dgm:cxn modelId="{E5AED2B9-20B1-4BF0-BC45-800A36BDB009}" srcId="{EA5BC06E-FCD4-4DB8-85C2-F36572A06DCF}" destId="{CF1702C8-34CE-4787-A47E-D241831E482D}" srcOrd="3" destOrd="0" parTransId="{F0FA509E-215B-4618-B2CA-58021EFE69CB}" sibTransId="{7EDC12A3-85E3-43D3-A899-36A250919E63}"/>
    <dgm:cxn modelId="{B11407E7-8612-4599-ADF6-64E8E78CE553}" type="presOf" srcId="{AAC89DE5-6A08-4584-B283-8E2F57513A4D}" destId="{EC7991A6-6845-4B96-90A1-482BFA9026B9}" srcOrd="0" destOrd="0" presId="urn:microsoft.com/office/officeart/2005/8/layout/orgChart1"/>
    <dgm:cxn modelId="{875BEC42-8779-4375-A593-D2E41E1F775E}" type="presOf" srcId="{AA8794C8-FC3D-4B35-94DC-8F7832CB527E}" destId="{90839C3F-BAA8-46AE-9D3E-6F59AC83DF1C}" srcOrd="0" destOrd="0" presId="urn:microsoft.com/office/officeart/2005/8/layout/orgChart1"/>
    <dgm:cxn modelId="{2CA5F4AE-7549-4697-ADE6-E0019FAE9DC6}" type="presOf" srcId="{8B9EF285-FEB0-4ED1-B44B-0C32936E1825}" destId="{026AC4A6-2679-479F-8CC9-ADD098C7F826}" srcOrd="0" destOrd="0" presId="urn:microsoft.com/office/officeart/2005/8/layout/orgChart1"/>
    <dgm:cxn modelId="{43978A37-DDC3-4005-B177-C2CA4E9CDAE8}" type="presOf" srcId="{8B9EF285-FEB0-4ED1-B44B-0C32936E1825}" destId="{5B83FC6A-991D-4712-AF99-5E32D752C138}" srcOrd="1" destOrd="0" presId="urn:microsoft.com/office/officeart/2005/8/layout/orgChart1"/>
    <dgm:cxn modelId="{17F2B3CC-DDD5-4BD4-8428-95121AF74C44}" type="presOf" srcId="{422A220B-39FA-4A2D-B207-8407D3A5D85A}" destId="{EA8A43FE-6BBE-457B-9250-0DCF17D6A474}" srcOrd="0" destOrd="0" presId="urn:microsoft.com/office/officeart/2005/8/layout/orgChart1"/>
    <dgm:cxn modelId="{DD5E7E64-BF29-48AD-B793-DB48D80A702E}" type="presOf" srcId="{8CCCC268-3B62-4F80-A940-8D51124616AA}" destId="{7454027F-CD77-495F-B597-2003BB9D31C6}" srcOrd="0" destOrd="0" presId="urn:microsoft.com/office/officeart/2005/8/layout/orgChart1"/>
    <dgm:cxn modelId="{0F690A0A-AB0B-45A6-AF4C-F6B9829623CA}" type="presOf" srcId="{9E7E4E33-91B4-4B0C-A86D-A7C9ED48C209}" destId="{9472F007-599C-4011-A1B6-BDBD9AE7A912}" srcOrd="0" destOrd="0" presId="urn:microsoft.com/office/officeart/2005/8/layout/orgChart1"/>
    <dgm:cxn modelId="{CA1DF21E-1F5A-4E79-9E95-885528C660A6}" type="presOf" srcId="{35A12B24-4BC8-49E8-A38D-C037EF65FDD8}" destId="{52915EE8-084C-493D-A816-22995C36EED3}" srcOrd="1" destOrd="0" presId="urn:microsoft.com/office/officeart/2005/8/layout/orgChart1"/>
    <dgm:cxn modelId="{85DF4E7D-0022-4341-84D8-2835122A522E}" type="presOf" srcId="{968B3E61-DE95-44E4-9FDD-30C96C8660E0}" destId="{2B2E99C1-83E7-4052-87EA-B49035BA2345}" srcOrd="1" destOrd="0" presId="urn:microsoft.com/office/officeart/2005/8/layout/orgChart1"/>
    <dgm:cxn modelId="{3C531FC6-973E-4D33-8166-16D82B7084DF}" type="presOf" srcId="{AFAF1ED3-589C-47F8-A25E-C9064C2F7423}" destId="{439FC8DF-E0CF-4060-A905-CBFB2C889BE0}" srcOrd="0" destOrd="0" presId="urn:microsoft.com/office/officeart/2005/8/layout/orgChart1"/>
    <dgm:cxn modelId="{4184A087-78A9-4B9F-A182-66B33C59495F}" type="presOf" srcId="{29CB14C0-C67A-4819-A584-ABBEEB507BDB}" destId="{580C527B-47DE-40DA-A3C8-323E1805CDAF}" srcOrd="1" destOrd="0" presId="urn:microsoft.com/office/officeart/2005/8/layout/orgChart1"/>
    <dgm:cxn modelId="{53BA2BBF-7368-40DA-AA0F-03BEBF6C6BA2}" srcId="{90E9E7F1-F59A-4B60-BB6C-05ADC819DCCC}" destId="{968B3E61-DE95-44E4-9FDD-30C96C8660E0}" srcOrd="1" destOrd="0" parTransId="{8B07F8F6-2F14-4A43-A155-C86520F3EDEC}" sibTransId="{71ECE4D0-9D7A-453D-99CE-0B270C494712}"/>
    <dgm:cxn modelId="{CD0C2CDF-ED2C-46D3-A42E-373BB15620F4}" srcId="{13D75960-3BCB-4AEB-9BF3-C3B77082147F}" destId="{928FC588-3B94-47C2-82C9-BEC7F8545059}" srcOrd="1" destOrd="0" parTransId="{AAC89DE5-6A08-4584-B283-8E2F57513A4D}" sibTransId="{E0DB8EC3-13B8-4CC0-B4FE-B560EB5A5A57}"/>
    <dgm:cxn modelId="{23DA9C78-F990-4132-8185-6A962DAF1EE4}" type="presOf" srcId="{5D04ABC8-E00B-48C5-9A0A-3852F7C4E362}" destId="{C091BDB7-E310-4A4B-92BE-13BC0D6269CF}" srcOrd="0" destOrd="0" presId="urn:microsoft.com/office/officeart/2005/8/layout/orgChart1"/>
    <dgm:cxn modelId="{65350644-A542-4FF8-B05B-B5EA9680133B}" type="presOf" srcId="{CF1702C8-34CE-4787-A47E-D241831E482D}" destId="{0FDDB774-A85A-496D-B70B-89AB81D060B4}" srcOrd="1" destOrd="0" presId="urn:microsoft.com/office/officeart/2005/8/layout/orgChart1"/>
    <dgm:cxn modelId="{2E9F4A9E-BDD2-4023-97D5-48D1C1A74701}" type="presOf" srcId="{BA464090-CFAA-4053-AEEE-2C36AF916919}" destId="{47EFD84A-85E5-438F-B365-51A7BD3A413D}" srcOrd="0" destOrd="0" presId="urn:microsoft.com/office/officeart/2005/8/layout/orgChart1"/>
    <dgm:cxn modelId="{1AF6C088-DB53-46B5-8892-89E621FA342F}" srcId="{422A220B-39FA-4A2D-B207-8407D3A5D85A}" destId="{13D75960-3BCB-4AEB-9BF3-C3B77082147F}" srcOrd="2" destOrd="0" parTransId="{A3869A88-2E1A-47CC-B8DC-45695BDAC61C}" sibTransId="{99D2BC3C-CEBF-4B08-8718-8C7B7C6546F3}"/>
    <dgm:cxn modelId="{91258FD0-27E8-40D3-AD56-FF0D999F1D16}" type="presOf" srcId="{1FDD54B9-9F9B-4463-880A-60628EE5CE26}" destId="{14313F07-20A8-407D-9A13-9E39CA87E983}" srcOrd="0" destOrd="0" presId="urn:microsoft.com/office/officeart/2005/8/layout/orgChart1"/>
    <dgm:cxn modelId="{2868FC3D-FEBA-4BB3-A112-933A84040255}" srcId="{8B9EF285-FEB0-4ED1-B44B-0C32936E1825}" destId="{7B660BED-C1C7-4F0B-B262-ADA0893F12AA}" srcOrd="1" destOrd="0" parTransId="{7D105710-52BD-469F-818F-7E53DE9F1BFA}" sibTransId="{344FC68F-65F1-4320-AECD-143D564219F3}"/>
    <dgm:cxn modelId="{D114248C-17C2-4BFA-BD9D-75101A4B405B}" srcId="{8B9EF285-FEB0-4ED1-B44B-0C32936E1825}" destId="{005A2747-7AF3-44BE-99C5-7F939446FE6E}" srcOrd="0" destOrd="0" parTransId="{6D467572-5368-488D-A0FE-91440ACCA89E}" sibTransId="{6703D107-C902-45C1-B487-B9E130551A27}"/>
    <dgm:cxn modelId="{4C3CBB41-CB72-457A-AFE8-BB37394FB0D2}" srcId="{90E9E7F1-F59A-4B60-BB6C-05ADC819DCCC}" destId="{29CB14C0-C67A-4819-A584-ABBEEB507BDB}" srcOrd="4" destOrd="0" parTransId="{D285676E-F896-4E63-B7B1-3DA0C1D5CF58}" sibTransId="{F3ADCA86-15AC-4E8D-A353-DADD80324984}"/>
    <dgm:cxn modelId="{F2CC58B6-8708-44E6-90B3-B03DF98A8616}" type="presOf" srcId="{13D75960-3BCB-4AEB-9BF3-C3B77082147F}" destId="{7D400EFC-4290-449F-B790-BB0188A669C6}" srcOrd="0" destOrd="0" presId="urn:microsoft.com/office/officeart/2005/8/layout/orgChart1"/>
    <dgm:cxn modelId="{179A30B6-92FA-4A72-8208-51669D5E696B}" type="presOf" srcId="{AFAF1ED3-589C-47F8-A25E-C9064C2F7423}" destId="{1741CF4B-E1CF-418F-A297-BD8F0ECF4355}" srcOrd="1" destOrd="0" presId="urn:microsoft.com/office/officeart/2005/8/layout/orgChart1"/>
    <dgm:cxn modelId="{C08D68EC-F5C2-438D-A2A9-3B538A6B8ED1}" type="presOf" srcId="{424C191A-011A-48D4-84D3-AE80E2E5172A}" destId="{3D1A221B-7F8F-48C8-8704-6424D2DAD129}" srcOrd="1" destOrd="0" presId="urn:microsoft.com/office/officeart/2005/8/layout/orgChart1"/>
    <dgm:cxn modelId="{8C2A4488-73B8-4A41-82A2-B30FF36A7D11}" type="presOf" srcId="{7AC66A91-1FF1-4103-95F6-069B9AAA4E7A}" destId="{4E13FD8C-663B-4347-9E4D-42A647773B0F}" srcOrd="0" destOrd="0" presId="urn:microsoft.com/office/officeart/2005/8/layout/orgChart1"/>
    <dgm:cxn modelId="{F9363380-A277-43D6-9F84-CC68FE7DAB57}" type="presOf" srcId="{5D04ABC8-E00B-48C5-9A0A-3852F7C4E362}" destId="{6F68CA2B-1B53-4FCA-9306-89E78C370E55}" srcOrd="1" destOrd="0" presId="urn:microsoft.com/office/officeart/2005/8/layout/orgChart1"/>
    <dgm:cxn modelId="{6F5DBFCB-DB98-4F48-9D73-863626C4687B}" type="presOf" srcId="{5446BC60-694E-4313-B970-B0AB00CDC969}" destId="{6A66308A-AA4A-4568-922B-08D69868FF63}" srcOrd="0" destOrd="0" presId="urn:microsoft.com/office/officeart/2005/8/layout/orgChart1"/>
    <dgm:cxn modelId="{A7E2ADBD-3A99-4F3C-8DC2-7DA3B9F07395}" type="presOf" srcId="{424C191A-011A-48D4-84D3-AE80E2E5172A}" destId="{9110099D-0BFA-450A-8ED4-A1E265C67541}" srcOrd="0" destOrd="0" presId="urn:microsoft.com/office/officeart/2005/8/layout/orgChart1"/>
    <dgm:cxn modelId="{D161C212-AA67-4ED2-AE16-416D92A8EF10}" srcId="{422A220B-39FA-4A2D-B207-8407D3A5D85A}" destId="{EA5BC06E-FCD4-4DB8-85C2-F36572A06DCF}" srcOrd="0" destOrd="0" parTransId="{8CCCC268-3B62-4F80-A940-8D51124616AA}" sibTransId="{83C2EA12-0F23-4AE2-8CAE-1B18033E2E14}"/>
    <dgm:cxn modelId="{FFC3C209-0170-4F8A-9E69-E6BEE1CF01EC}" srcId="{13D75960-3BCB-4AEB-9BF3-C3B77082147F}" destId="{5D7BA567-E699-433F-A198-4A94BBF97573}" srcOrd="0" destOrd="0" parTransId="{AA9411A5-4181-44C4-A4C9-7F15E6A475E8}" sibTransId="{65FD898B-0901-4AFD-A470-CC31C696EF4F}"/>
    <dgm:cxn modelId="{1C44D9F4-A6B7-44E9-950E-4DB2F54A7962}" type="presOf" srcId="{F0FA509E-215B-4618-B2CA-58021EFE69CB}" destId="{5E5BF5BE-000A-4073-AA86-BE1E6CAF6EDA}" srcOrd="0" destOrd="0" presId="urn:microsoft.com/office/officeart/2005/8/layout/orgChart1"/>
    <dgm:cxn modelId="{9E299919-E5C6-449A-A1B4-65A9C1F6E3F9}" type="presOf" srcId="{928FC588-3B94-47C2-82C9-BEC7F8545059}" destId="{5313AFDF-1E41-47FE-A536-BA7FD5BE68FE}" srcOrd="1" destOrd="0" presId="urn:microsoft.com/office/officeart/2005/8/layout/orgChart1"/>
    <dgm:cxn modelId="{A87FE326-1552-4101-972E-DFDA964AA925}" srcId="{EA5BC06E-FCD4-4DB8-85C2-F36572A06DCF}" destId="{35A12B24-4BC8-49E8-A38D-C037EF65FDD8}" srcOrd="2" destOrd="0" parTransId="{AA8794C8-FC3D-4B35-94DC-8F7832CB527E}" sibTransId="{AFE90F09-3174-4BE7-9B5C-51656B36202E}"/>
    <dgm:cxn modelId="{811D7A42-5801-4328-9BDE-68CA880651BC}" type="presOf" srcId="{CE749190-5DED-436B-92C8-2B113D196A6D}" destId="{A8B29F90-A6F5-464B-B459-B261C53C7614}" srcOrd="0" destOrd="0" presId="urn:microsoft.com/office/officeart/2005/8/layout/orgChart1"/>
    <dgm:cxn modelId="{13DE647B-1A91-45A9-9A47-5F9D69BC464E}" srcId="{8B9EF285-FEB0-4ED1-B44B-0C32936E1825}" destId="{7AC66A91-1FF1-4103-95F6-069B9AAA4E7A}" srcOrd="3" destOrd="0" parTransId="{9E7E4E33-91B4-4B0C-A86D-A7C9ED48C209}" sibTransId="{338A6AE5-FEEF-4C8F-A167-5CC402639BBC}"/>
    <dgm:cxn modelId="{E3B11A5E-C9F5-46D1-8998-F5AA94689CB7}" type="presOf" srcId="{005A2747-7AF3-44BE-99C5-7F939446FE6E}" destId="{8EFCF7B3-08B1-40D9-B1CC-8F134C2CB825}" srcOrd="0" destOrd="0" presId="urn:microsoft.com/office/officeart/2005/8/layout/orgChart1"/>
    <dgm:cxn modelId="{685A3546-C83D-4C2B-9346-9A5B4803A7F3}" srcId="{8B9EF285-FEB0-4ED1-B44B-0C32936E1825}" destId="{EF3BE236-D0C7-4DD8-B6A2-C4B12DC6FE0B}" srcOrd="4" destOrd="0" parTransId="{EC83F42B-C59D-4176-86DC-273A02F6C211}" sibTransId="{C1AC9109-6FCE-452F-B35E-9CC29CC06E9D}"/>
    <dgm:cxn modelId="{610702A3-4C3D-4347-824D-C2B804EA848F}" type="presOf" srcId="{EA5BC06E-FCD4-4DB8-85C2-F36572A06DCF}" destId="{79856F8B-B5E7-4A87-B9D2-537C83AE285D}" srcOrd="0" destOrd="0" presId="urn:microsoft.com/office/officeart/2005/8/layout/orgChart1"/>
    <dgm:cxn modelId="{C232D3F0-F78C-41B9-B16C-A477BF4AF9DC}" type="presOf" srcId="{29CB14C0-C67A-4819-A584-ABBEEB507BDB}" destId="{2181616B-1105-4CD4-8F4E-A61EF75B6868}" srcOrd="0" destOrd="0" presId="urn:microsoft.com/office/officeart/2005/8/layout/orgChart1"/>
    <dgm:cxn modelId="{829A0E54-9545-4EF3-8176-34FB2881D922}" type="presOf" srcId="{A3869A88-2E1A-47CC-B8DC-45695BDAC61C}" destId="{CFDDACE5-44A9-4C7C-B19F-64C5261004E3}" srcOrd="0" destOrd="0" presId="urn:microsoft.com/office/officeart/2005/8/layout/orgChart1"/>
    <dgm:cxn modelId="{B19B75D8-0A31-4EB1-A3F3-4A0DD006492F}" type="presOf" srcId="{B5525EFE-B7DC-403F-9995-752335EA4952}" destId="{08B13588-03EE-4FD4-BF21-763E8D301B78}" srcOrd="0" destOrd="0" presId="urn:microsoft.com/office/officeart/2005/8/layout/orgChart1"/>
    <dgm:cxn modelId="{877FBBCC-8B34-4C01-B62F-71D45EE928F9}" type="presOf" srcId="{D7B2ECD6-F311-4A47-8442-F8BA6332E5EC}" destId="{DD62EA7B-2929-4B07-AF1B-CFDCABE384FA}" srcOrd="0" destOrd="0" presId="urn:microsoft.com/office/officeart/2005/8/layout/orgChart1"/>
    <dgm:cxn modelId="{CDD274E1-BA1A-425A-A701-B06824EFACA2}" srcId="{13D75960-3BCB-4AEB-9BF3-C3B77082147F}" destId="{E3BF61B1-1A64-47C7-8391-69887A17E1F8}" srcOrd="3" destOrd="0" parTransId="{CE749190-5DED-436B-92C8-2B113D196A6D}" sibTransId="{FC07F22F-EA73-47EC-B3C2-466D00352D07}"/>
    <dgm:cxn modelId="{41EEBD27-3712-4217-B045-5AA1A7EF6305}" type="presOf" srcId="{F203FCCC-8645-4070-9DFB-0F12AECEC1FF}" destId="{858C9133-7F20-419E-8383-A71235344E9C}" srcOrd="1" destOrd="0" presId="urn:microsoft.com/office/officeart/2005/8/layout/orgChart1"/>
    <dgm:cxn modelId="{998D23C1-472C-4692-A552-97A34A20B75B}" type="presOf" srcId="{555DE1AD-D938-452C-B24D-290F1F3A498A}" destId="{9DC71EDA-9882-4B87-AF2A-A0A61135F04E}" srcOrd="0" destOrd="0" presId="urn:microsoft.com/office/officeart/2005/8/layout/orgChart1"/>
    <dgm:cxn modelId="{BF290D59-75F4-49E8-B06A-EC24247627BF}" type="presOf" srcId="{0347DA44-7F02-4C73-A81D-ED435FD41B62}" destId="{4172F28B-DD25-4CB8-AAA8-39C9B1EFED64}" srcOrd="0" destOrd="0" presId="urn:microsoft.com/office/officeart/2005/8/layout/orgChart1"/>
    <dgm:cxn modelId="{F69E114E-841B-4EF0-B5A5-DC43AAA5CBC0}" type="presOf" srcId="{35A12B24-4BC8-49E8-A38D-C037EF65FDD8}" destId="{B5E1E5A4-9CF4-46FB-9AFC-80FAEDA3713A}" srcOrd="0" destOrd="0" presId="urn:microsoft.com/office/officeart/2005/8/layout/orgChart1"/>
    <dgm:cxn modelId="{87C398F3-BA94-44AA-9A34-D753866884B4}" type="presOf" srcId="{CF1702C8-34CE-4787-A47E-D241831E482D}" destId="{365221ED-9709-4749-891E-31CAA2C05A5C}" srcOrd="0" destOrd="0" presId="urn:microsoft.com/office/officeart/2005/8/layout/orgChart1"/>
    <dgm:cxn modelId="{F1343E06-45A7-41EA-848B-BAD0AD4DC8E1}" type="presOf" srcId="{F203FCCC-8645-4070-9DFB-0F12AECEC1FF}" destId="{481CBFC4-C810-457E-9462-F41FCCE52813}" srcOrd="0" destOrd="0" presId="urn:microsoft.com/office/officeart/2005/8/layout/orgChart1"/>
    <dgm:cxn modelId="{45C92083-8E3B-45A3-83CB-CC95D6B71F54}" type="presOf" srcId="{7B660BED-C1C7-4F0B-B262-ADA0893F12AA}" destId="{31A75800-CE75-4B22-8C0F-4864AE26E8EF}" srcOrd="1" destOrd="0" presId="urn:microsoft.com/office/officeart/2005/8/layout/orgChart1"/>
    <dgm:cxn modelId="{139F81D4-4BD2-4269-9D3B-D8BAC570B551}" type="presOf" srcId="{E8749144-AEDA-4B91-87D1-C22E04E28707}" destId="{035C8B55-1046-4C83-80E6-1422209BB72E}" srcOrd="1" destOrd="0" presId="urn:microsoft.com/office/officeart/2005/8/layout/orgChart1"/>
    <dgm:cxn modelId="{48AB371A-47C4-47F3-A308-55DAC92474F8}" type="presOf" srcId="{7AC66A91-1FF1-4103-95F6-069B9AAA4E7A}" destId="{D683925E-CCCD-444A-BEAA-F43725348ACE}" srcOrd="1" destOrd="0" presId="urn:microsoft.com/office/officeart/2005/8/layout/orgChart1"/>
    <dgm:cxn modelId="{E026D9ED-F00B-4EA9-ACCB-D97330223EE4}" type="presOf" srcId="{928FC588-3B94-47C2-82C9-BEC7F8545059}" destId="{754CE1C1-20D7-4B70-BB86-9891F1D1F98B}" srcOrd="0" destOrd="0" presId="urn:microsoft.com/office/officeart/2005/8/layout/orgChart1"/>
    <dgm:cxn modelId="{21AD80B0-5256-4C02-8213-ABC3C627A2BE}" type="presOf" srcId="{EF3BE236-D0C7-4DD8-B6A2-C4B12DC6FE0B}" destId="{82291129-3A04-446A-A715-053DA88BCBFA}" srcOrd="0" destOrd="0" presId="urn:microsoft.com/office/officeart/2005/8/layout/orgChart1"/>
    <dgm:cxn modelId="{0D0A5C79-C9C4-45C6-841A-5AD9D162C300}" type="presOf" srcId="{F8E9CA62-F1C4-46D0-B2EF-26138B02D37D}" destId="{4FAA3334-F3C4-4B9D-BA5D-A0363AF4AA98}" srcOrd="0" destOrd="0" presId="urn:microsoft.com/office/officeart/2005/8/layout/orgChart1"/>
    <dgm:cxn modelId="{884ED4F6-A02D-4017-9E91-4FB314FC536C}" type="presOf" srcId="{005A2747-7AF3-44BE-99C5-7F939446FE6E}" destId="{DF1CA33D-B066-45E4-AA65-8D0FED42A7FE}" srcOrd="1" destOrd="0" presId="urn:microsoft.com/office/officeart/2005/8/layout/orgChart1"/>
    <dgm:cxn modelId="{DC8D2C6D-D7C8-4C0D-919C-C2BBF84EB1D8}" type="presOf" srcId="{EC83F42B-C59D-4176-86DC-273A02F6C211}" destId="{9C2B95B2-83EC-4E6A-AFB1-18B067C06C85}" srcOrd="0" destOrd="0" presId="urn:microsoft.com/office/officeart/2005/8/layout/orgChart1"/>
    <dgm:cxn modelId="{BC398AB1-5AA5-4D24-98C7-F401326F668C}" type="presOf" srcId="{B70B968D-72D6-4E55-AAF0-812F7D62E097}" destId="{F1EDC9C8-5AFE-4D2D-AAE5-3518682D812E}" srcOrd="0" destOrd="0" presId="urn:microsoft.com/office/officeart/2005/8/layout/orgChart1"/>
    <dgm:cxn modelId="{E069BBBA-34DC-4708-974B-FD720F86E5C4}" type="presOf" srcId="{13D75960-3BCB-4AEB-9BF3-C3B77082147F}" destId="{9E00A300-F033-422F-80AC-0125AA5E4EC0}" srcOrd="1" destOrd="0" presId="urn:microsoft.com/office/officeart/2005/8/layout/orgChart1"/>
    <dgm:cxn modelId="{96CC2D1C-69F8-4450-9BB7-CC9C95F76036}" type="presOf" srcId="{AF85A459-051B-4863-A75A-8A12A9DC2975}" destId="{FAC31F97-6311-4FDB-89F8-9A2DAF49D2A9}" srcOrd="1" destOrd="0" presId="urn:microsoft.com/office/officeart/2005/8/layout/orgChart1"/>
    <dgm:cxn modelId="{94FAD307-25D0-4363-824D-4ACE782694A3}" type="presOf" srcId="{90E9E7F1-F59A-4B60-BB6C-05ADC819DCCC}" destId="{202F4B64-CF12-43AC-A0AB-4D0A4C7A6C66}" srcOrd="1" destOrd="0" presId="urn:microsoft.com/office/officeart/2005/8/layout/orgChart1"/>
    <dgm:cxn modelId="{ECCF78F0-D73E-4AD3-9FC8-BBF3737E37BA}" type="presOf" srcId="{B91EA915-DC37-44AE-A05B-D206C788F4D8}" destId="{6FFB92BB-FA63-445F-AA2F-2B8E08A2EFA9}" srcOrd="0" destOrd="0" presId="urn:microsoft.com/office/officeart/2005/8/layout/orgChart1"/>
    <dgm:cxn modelId="{A100420D-966B-42F9-A44A-70387FC4331B}" type="presOf" srcId="{FE8637E2-EC33-439C-896F-836F433F6496}" destId="{9E548DFA-4C3E-4492-902F-2A5B2BD266B9}" srcOrd="0" destOrd="0" presId="urn:microsoft.com/office/officeart/2005/8/layout/orgChart1"/>
    <dgm:cxn modelId="{69591DD1-AA9A-459D-BABF-95E14A3A6943}" type="presOf" srcId="{5446BC60-694E-4313-B970-B0AB00CDC969}" destId="{5F9380F8-41C8-408F-B94B-CE754C926E5E}" srcOrd="1" destOrd="0" presId="urn:microsoft.com/office/officeart/2005/8/layout/orgChart1"/>
    <dgm:cxn modelId="{FA52DA63-23DB-44DF-975E-673CB3C7A516}" type="presOf" srcId="{968B3E61-DE95-44E4-9FDD-30C96C8660E0}" destId="{0E988C60-43ED-46F1-B5C0-104DE067E81B}" srcOrd="0" destOrd="0" presId="urn:microsoft.com/office/officeart/2005/8/layout/orgChart1"/>
    <dgm:cxn modelId="{03D2DFF8-898C-484B-BC0A-9F172FABDA06}" srcId="{EA5BC06E-FCD4-4DB8-85C2-F36572A06DCF}" destId="{5D04ABC8-E00B-48C5-9A0A-3852F7C4E362}" srcOrd="1" destOrd="0" parTransId="{7D8D8BA0-5562-40BD-B7FB-415192B5D2DD}" sibTransId="{3AC46FB6-8005-4B3E-B373-20D7C98BAFFA}"/>
    <dgm:cxn modelId="{90FCDEC2-E1A5-4425-B463-B612E10EDC4D}" type="presOf" srcId="{7B660BED-C1C7-4F0B-B262-ADA0893F12AA}" destId="{885E82A0-865D-4FB5-9B4A-3797C6028211}" srcOrd="0" destOrd="0" presId="urn:microsoft.com/office/officeart/2005/8/layout/orgChart1"/>
    <dgm:cxn modelId="{F67FD78A-2B54-4DA5-845C-423B7C235620}" type="presOf" srcId="{B91EA915-DC37-44AE-A05B-D206C788F4D8}" destId="{6D61850C-35E7-4338-89E4-C723D80CC0B5}" srcOrd="1" destOrd="0" presId="urn:microsoft.com/office/officeart/2005/8/layout/orgChart1"/>
    <dgm:cxn modelId="{80D4591E-3326-4C0B-BB4E-CF55CC84AFC4}" type="presOf" srcId="{422A220B-39FA-4A2D-B207-8407D3A5D85A}" destId="{E2A8E236-6D63-4B34-ACD2-72BFF7C17210}" srcOrd="1" destOrd="0" presId="urn:microsoft.com/office/officeart/2005/8/layout/orgChart1"/>
    <dgm:cxn modelId="{CF7A6DC6-C266-4BE9-A5B8-13AC67B16FF2}" srcId="{EA5BC06E-FCD4-4DB8-85C2-F36572A06DCF}" destId="{424C191A-011A-48D4-84D3-AE80E2E5172A}" srcOrd="0" destOrd="0" parTransId="{B5525EFE-B7DC-403F-9995-752335EA4952}" sibTransId="{BB39BEB8-1F4D-432B-85F1-9DD607710FEA}"/>
    <dgm:cxn modelId="{8905B397-2B4F-4982-A202-BD384CC75CD1}" type="presOf" srcId="{E8749144-AEDA-4B91-87D1-C22E04E28707}" destId="{F68C2544-E205-4E1F-9E87-906DF6BC5CEF}" srcOrd="0" destOrd="0" presId="urn:microsoft.com/office/officeart/2005/8/layout/orgChart1"/>
    <dgm:cxn modelId="{43747E70-4D0A-4616-9EE6-E45E81E7440C}" srcId="{422A220B-39FA-4A2D-B207-8407D3A5D85A}" destId="{90E9E7F1-F59A-4B60-BB6C-05ADC819DCCC}" srcOrd="3" destOrd="0" parTransId="{FE8637E2-EC33-439C-896F-836F433F6496}" sibTransId="{416D1236-2438-47EB-A99A-454342692835}"/>
    <dgm:cxn modelId="{A53CC7A9-79E4-4778-B541-AE28BFF8D418}" type="presOf" srcId="{7D8D8BA0-5562-40BD-B7FB-415192B5D2DD}" destId="{DB7C888A-8D47-46D5-BD9B-610846FD5894}" srcOrd="0" destOrd="0" presId="urn:microsoft.com/office/officeart/2005/8/layout/orgChart1"/>
    <dgm:cxn modelId="{86DA2D7B-7D14-4A07-B2CE-902BF8F088E6}" srcId="{D7B2ECD6-F311-4A47-8442-F8BA6332E5EC}" destId="{422A220B-39FA-4A2D-B207-8407D3A5D85A}" srcOrd="0" destOrd="0" parTransId="{2C9C5C1D-1901-4797-BB58-E5BA752CBDF1}" sibTransId="{51FB1CE6-ED2C-47A6-A098-16270344D09B}"/>
    <dgm:cxn modelId="{C707E1C7-E2CE-4535-B5FD-6367322B4019}" srcId="{90E9E7F1-F59A-4B60-BB6C-05ADC819DCCC}" destId="{5446BC60-694E-4313-B970-B0AB00CDC969}" srcOrd="0" destOrd="0" parTransId="{9E750917-CF1E-4AA8-99DF-DCCABF7BF24B}" sibTransId="{24943F39-FEE4-4998-AE35-3DE429A94F39}"/>
    <dgm:cxn modelId="{A2098E29-BD80-426D-A900-15990F9AAB6C}" type="presOf" srcId="{EA5BC06E-FCD4-4DB8-85C2-F36572A06DCF}" destId="{6ECE6B5F-1103-48ED-8B06-253FFBF01C1E}" srcOrd="1" destOrd="0" presId="urn:microsoft.com/office/officeart/2005/8/layout/orgChart1"/>
    <dgm:cxn modelId="{5DC74FFC-EEC1-4237-A1B4-CF3C11C2988F}" type="presOf" srcId="{6D467572-5368-488D-A0FE-91440ACCA89E}" destId="{A4C98290-CBE3-48A1-A85F-962333C66225}" srcOrd="0" destOrd="0" presId="urn:microsoft.com/office/officeart/2005/8/layout/orgChart1"/>
    <dgm:cxn modelId="{1ABCE616-8A6D-4F1D-81FA-5688B40E0C2B}" type="presOf" srcId="{D285676E-F896-4E63-B7B1-3DA0C1D5CF58}" destId="{CD9B9350-19CF-4CE6-A355-C7302128BBE0}" srcOrd="0" destOrd="0" presId="urn:microsoft.com/office/officeart/2005/8/layout/orgChart1"/>
    <dgm:cxn modelId="{60A40D06-5B4E-4FAE-9F87-9025FA2846B6}" type="presOf" srcId="{EF3BE236-D0C7-4DD8-B6A2-C4B12DC6FE0B}" destId="{368B2265-39D8-46FE-8CE2-58B964451E32}" srcOrd="1" destOrd="0" presId="urn:microsoft.com/office/officeart/2005/8/layout/orgChart1"/>
    <dgm:cxn modelId="{C4E23246-AD30-40D7-B02D-53A0D6B829B4}" type="presOf" srcId="{E3BF61B1-1A64-47C7-8391-69887A17E1F8}" destId="{78AD5F25-DCD8-4D65-A998-94D9E1E63CBE}" srcOrd="1" destOrd="0" presId="urn:microsoft.com/office/officeart/2005/8/layout/orgChart1"/>
    <dgm:cxn modelId="{EBCA6EC0-BCC4-46A8-9230-D37AF8736928}" type="presOf" srcId="{90E9E7F1-F59A-4B60-BB6C-05ADC819DCCC}" destId="{CE8AC409-63FB-42C3-95BB-C73E506406E7}" srcOrd="0" destOrd="0" presId="urn:microsoft.com/office/officeart/2005/8/layout/orgChart1"/>
    <dgm:cxn modelId="{8ECC3A9B-11A4-4823-AFB0-BD03A420CA3F}" srcId="{90E9E7F1-F59A-4B60-BB6C-05ADC819DCCC}" destId="{AF85A459-051B-4863-A75A-8A12A9DC2975}" srcOrd="2" destOrd="0" parTransId="{74CE3EBE-516E-483B-96FF-8525924D4B85}" sibTransId="{34B995FF-9675-4820-A5F6-2B39EFF800B8}"/>
    <dgm:cxn modelId="{0F9B5DFF-D8B8-47E0-8A57-FFEEA3DD78DA}" type="presOf" srcId="{AA9411A5-4181-44C4-A4C9-7F15E6A475E8}" destId="{97214ECD-06F6-4B18-8ECF-639D28C1A36D}" srcOrd="0" destOrd="0" presId="urn:microsoft.com/office/officeart/2005/8/layout/orgChart1"/>
    <dgm:cxn modelId="{23881E58-560A-4208-8C99-E00A8D2A44CB}" srcId="{90E9E7F1-F59A-4B60-BB6C-05ADC819DCCC}" destId="{B91EA915-DC37-44AE-A05B-D206C788F4D8}" srcOrd="3" destOrd="0" parTransId="{1FDD54B9-9F9B-4463-880A-60628EE5CE26}" sibTransId="{D29582BD-33A4-4B50-87EB-B801C76138D5}"/>
    <dgm:cxn modelId="{CB042746-EC36-42B5-84AB-3E7FBDC64C8A}" type="presOf" srcId="{AF85A459-051B-4863-A75A-8A12A9DC2975}" destId="{0BCF54F2-3BAD-4970-B33A-B8662A7B44E8}" srcOrd="0" destOrd="0" presId="urn:microsoft.com/office/officeart/2005/8/layout/orgChart1"/>
    <dgm:cxn modelId="{FEB5C1D6-6940-4DC8-95A2-4389432D6FDB}" srcId="{13D75960-3BCB-4AEB-9BF3-C3B77082147F}" destId="{F203FCCC-8645-4070-9DFB-0F12AECEC1FF}" srcOrd="4" destOrd="0" parTransId="{BD50D178-B4C5-4ACA-93CC-22F4E5D6F289}" sibTransId="{1AA64A96-DFAA-47BC-9A47-FF47B8565A4E}"/>
    <dgm:cxn modelId="{E96FC1F4-DA9A-4A44-B437-8CF85B562C02}" type="presOf" srcId="{8B07F8F6-2F14-4A43-A155-C86520F3EDEC}" destId="{1297C16A-EFEA-48EB-AD48-B2427CBE4E59}" srcOrd="0" destOrd="0" presId="urn:microsoft.com/office/officeart/2005/8/layout/orgChart1"/>
    <dgm:cxn modelId="{FF413336-4DD4-4861-8D92-0544E83ABDC6}" type="presParOf" srcId="{DD62EA7B-2929-4B07-AF1B-CFDCABE384FA}" destId="{E743D59F-6A30-44AB-8608-61A46D7AC0D8}" srcOrd="0" destOrd="0" presId="urn:microsoft.com/office/officeart/2005/8/layout/orgChart1"/>
    <dgm:cxn modelId="{E56441C8-14BE-4D2B-8B71-0988090E8D9D}" type="presParOf" srcId="{E743D59F-6A30-44AB-8608-61A46D7AC0D8}" destId="{A09DE002-C17D-4BEB-927E-7EF66D3A6D12}" srcOrd="0" destOrd="0" presId="urn:microsoft.com/office/officeart/2005/8/layout/orgChart1"/>
    <dgm:cxn modelId="{71B88297-2376-403F-A50A-889319F8798B}" type="presParOf" srcId="{A09DE002-C17D-4BEB-927E-7EF66D3A6D12}" destId="{EA8A43FE-6BBE-457B-9250-0DCF17D6A474}" srcOrd="0" destOrd="0" presId="urn:microsoft.com/office/officeart/2005/8/layout/orgChart1"/>
    <dgm:cxn modelId="{1FABD728-C609-415B-BFDD-DF451AB25A01}" type="presParOf" srcId="{A09DE002-C17D-4BEB-927E-7EF66D3A6D12}" destId="{E2A8E236-6D63-4B34-ACD2-72BFF7C17210}" srcOrd="1" destOrd="0" presId="urn:microsoft.com/office/officeart/2005/8/layout/orgChart1"/>
    <dgm:cxn modelId="{D9FD55A1-EF64-4BB2-9513-60F7B4A8FA57}" type="presParOf" srcId="{E743D59F-6A30-44AB-8608-61A46D7AC0D8}" destId="{58B70DA8-E1A1-4458-BBD4-C9067D8DDB69}" srcOrd="1" destOrd="0" presId="urn:microsoft.com/office/officeart/2005/8/layout/orgChart1"/>
    <dgm:cxn modelId="{8371F695-BF12-44C7-A58B-C8C2C90938E8}" type="presParOf" srcId="{58B70DA8-E1A1-4458-BBD4-C9067D8DDB69}" destId="{7454027F-CD77-495F-B597-2003BB9D31C6}" srcOrd="0" destOrd="0" presId="urn:microsoft.com/office/officeart/2005/8/layout/orgChart1"/>
    <dgm:cxn modelId="{C497FD9E-CE9F-49EB-B7FF-C729575F7569}" type="presParOf" srcId="{58B70DA8-E1A1-4458-BBD4-C9067D8DDB69}" destId="{A2364DF8-AA66-4204-B7B7-3BD7F578AB96}" srcOrd="1" destOrd="0" presId="urn:microsoft.com/office/officeart/2005/8/layout/orgChart1"/>
    <dgm:cxn modelId="{13C0F59C-6D0D-43FB-B47B-163513801125}" type="presParOf" srcId="{A2364DF8-AA66-4204-B7B7-3BD7F578AB96}" destId="{F89CD13A-7CC2-4B91-93BC-4A412F4167C6}" srcOrd="0" destOrd="0" presId="urn:microsoft.com/office/officeart/2005/8/layout/orgChart1"/>
    <dgm:cxn modelId="{6D4C9933-179D-44F9-B0FA-438AB6AA235D}" type="presParOf" srcId="{F89CD13A-7CC2-4B91-93BC-4A412F4167C6}" destId="{79856F8B-B5E7-4A87-B9D2-537C83AE285D}" srcOrd="0" destOrd="0" presId="urn:microsoft.com/office/officeart/2005/8/layout/orgChart1"/>
    <dgm:cxn modelId="{A53AC3B8-07B1-4172-8FA0-BEBF6AE435AE}" type="presParOf" srcId="{F89CD13A-7CC2-4B91-93BC-4A412F4167C6}" destId="{6ECE6B5F-1103-48ED-8B06-253FFBF01C1E}" srcOrd="1" destOrd="0" presId="urn:microsoft.com/office/officeart/2005/8/layout/orgChart1"/>
    <dgm:cxn modelId="{31EA8935-4AFF-493A-96DE-EEE573CFEA04}" type="presParOf" srcId="{A2364DF8-AA66-4204-B7B7-3BD7F578AB96}" destId="{934555DD-6C2C-4CA4-9BD9-A468934A5196}" srcOrd="1" destOrd="0" presId="urn:microsoft.com/office/officeart/2005/8/layout/orgChart1"/>
    <dgm:cxn modelId="{FE432FBF-17D2-42FC-8A42-A9BF0E7176AA}" type="presParOf" srcId="{934555DD-6C2C-4CA4-9BD9-A468934A5196}" destId="{08B13588-03EE-4FD4-BF21-763E8D301B78}" srcOrd="0" destOrd="0" presId="urn:microsoft.com/office/officeart/2005/8/layout/orgChart1"/>
    <dgm:cxn modelId="{038C126D-0CB5-4197-AA1C-C2A9C2667F4E}" type="presParOf" srcId="{934555DD-6C2C-4CA4-9BD9-A468934A5196}" destId="{2D11ECE1-3DCB-4CAF-9502-824D41F3F539}" srcOrd="1" destOrd="0" presId="urn:microsoft.com/office/officeart/2005/8/layout/orgChart1"/>
    <dgm:cxn modelId="{F84A07B3-F05B-45F5-9ECF-7B7D28FDBA4A}" type="presParOf" srcId="{2D11ECE1-3DCB-4CAF-9502-824D41F3F539}" destId="{B57E5145-5DAA-415B-B437-891E73386E76}" srcOrd="0" destOrd="0" presId="urn:microsoft.com/office/officeart/2005/8/layout/orgChart1"/>
    <dgm:cxn modelId="{C67F93DC-6585-4CF4-A8AF-7055885892CD}" type="presParOf" srcId="{B57E5145-5DAA-415B-B437-891E73386E76}" destId="{9110099D-0BFA-450A-8ED4-A1E265C67541}" srcOrd="0" destOrd="0" presId="urn:microsoft.com/office/officeart/2005/8/layout/orgChart1"/>
    <dgm:cxn modelId="{81EB4B93-25C7-4AE9-93A4-3237C2EF5340}" type="presParOf" srcId="{B57E5145-5DAA-415B-B437-891E73386E76}" destId="{3D1A221B-7F8F-48C8-8704-6424D2DAD129}" srcOrd="1" destOrd="0" presId="urn:microsoft.com/office/officeart/2005/8/layout/orgChart1"/>
    <dgm:cxn modelId="{6E67C342-F369-4C7A-B319-61FEA9707108}" type="presParOf" srcId="{2D11ECE1-3DCB-4CAF-9502-824D41F3F539}" destId="{5C0CF97F-FF1D-42B9-843D-5B4D87B3FB29}" srcOrd="1" destOrd="0" presId="urn:microsoft.com/office/officeart/2005/8/layout/orgChart1"/>
    <dgm:cxn modelId="{4F9007B7-1C78-40C1-8896-D2C9E58D25FD}" type="presParOf" srcId="{2D11ECE1-3DCB-4CAF-9502-824D41F3F539}" destId="{AC341E0A-7728-4D14-B0EB-E4302F0E35A4}" srcOrd="2" destOrd="0" presId="urn:microsoft.com/office/officeart/2005/8/layout/orgChart1"/>
    <dgm:cxn modelId="{F772EE68-CA9B-4A2D-ACDC-961FD45134A2}" type="presParOf" srcId="{934555DD-6C2C-4CA4-9BD9-A468934A5196}" destId="{DB7C888A-8D47-46D5-BD9B-610846FD5894}" srcOrd="2" destOrd="0" presId="urn:microsoft.com/office/officeart/2005/8/layout/orgChart1"/>
    <dgm:cxn modelId="{CA8EFC79-F00F-4790-B8A7-27460FBF0D80}" type="presParOf" srcId="{934555DD-6C2C-4CA4-9BD9-A468934A5196}" destId="{D9F7E19F-59A9-4529-ABAC-E49A3FA1564A}" srcOrd="3" destOrd="0" presId="urn:microsoft.com/office/officeart/2005/8/layout/orgChart1"/>
    <dgm:cxn modelId="{F976759B-F354-47EE-9D29-F6C147D23823}" type="presParOf" srcId="{D9F7E19F-59A9-4529-ABAC-E49A3FA1564A}" destId="{A43F9BD0-31F9-4936-848C-908DE480EA9F}" srcOrd="0" destOrd="0" presId="urn:microsoft.com/office/officeart/2005/8/layout/orgChart1"/>
    <dgm:cxn modelId="{1C222671-AFA5-4694-A220-5D4DB5567C47}" type="presParOf" srcId="{A43F9BD0-31F9-4936-848C-908DE480EA9F}" destId="{C091BDB7-E310-4A4B-92BE-13BC0D6269CF}" srcOrd="0" destOrd="0" presId="urn:microsoft.com/office/officeart/2005/8/layout/orgChart1"/>
    <dgm:cxn modelId="{A2D98FB7-B86B-414D-90A3-81AD2414308D}" type="presParOf" srcId="{A43F9BD0-31F9-4936-848C-908DE480EA9F}" destId="{6F68CA2B-1B53-4FCA-9306-89E78C370E55}" srcOrd="1" destOrd="0" presId="urn:microsoft.com/office/officeart/2005/8/layout/orgChart1"/>
    <dgm:cxn modelId="{B72AC338-5F60-4FEF-94BE-8031355E5C09}" type="presParOf" srcId="{D9F7E19F-59A9-4529-ABAC-E49A3FA1564A}" destId="{FD96717C-BF7A-4331-BE29-C2B56F3A7804}" srcOrd="1" destOrd="0" presId="urn:microsoft.com/office/officeart/2005/8/layout/orgChart1"/>
    <dgm:cxn modelId="{19EFE4B4-43CE-4B8A-85B3-AC394142B16A}" type="presParOf" srcId="{D9F7E19F-59A9-4529-ABAC-E49A3FA1564A}" destId="{2F7ABB5F-1843-41AD-B859-47B3B254EE21}" srcOrd="2" destOrd="0" presId="urn:microsoft.com/office/officeart/2005/8/layout/orgChart1"/>
    <dgm:cxn modelId="{50F5D7FB-1837-4274-BAF7-9FC5554A7432}" type="presParOf" srcId="{934555DD-6C2C-4CA4-9BD9-A468934A5196}" destId="{90839C3F-BAA8-46AE-9D3E-6F59AC83DF1C}" srcOrd="4" destOrd="0" presId="urn:microsoft.com/office/officeart/2005/8/layout/orgChart1"/>
    <dgm:cxn modelId="{9A115DCF-C2F5-45C6-9CED-123B43280D30}" type="presParOf" srcId="{934555DD-6C2C-4CA4-9BD9-A468934A5196}" destId="{44CC1975-D655-4B96-B138-0DC4DF06D426}" srcOrd="5" destOrd="0" presId="urn:microsoft.com/office/officeart/2005/8/layout/orgChart1"/>
    <dgm:cxn modelId="{FE643A3C-A1AD-4E09-A868-7DFA4CCBA0F9}" type="presParOf" srcId="{44CC1975-D655-4B96-B138-0DC4DF06D426}" destId="{C84D23DF-7A7E-4FE4-85F7-E349FD3E61B4}" srcOrd="0" destOrd="0" presId="urn:microsoft.com/office/officeart/2005/8/layout/orgChart1"/>
    <dgm:cxn modelId="{C2970BA2-6FC0-4295-9B60-4D3CD182A037}" type="presParOf" srcId="{C84D23DF-7A7E-4FE4-85F7-E349FD3E61B4}" destId="{B5E1E5A4-9CF4-46FB-9AFC-80FAEDA3713A}" srcOrd="0" destOrd="0" presId="urn:microsoft.com/office/officeart/2005/8/layout/orgChart1"/>
    <dgm:cxn modelId="{32547DA8-208B-4A0D-9F44-E27E24004608}" type="presParOf" srcId="{C84D23DF-7A7E-4FE4-85F7-E349FD3E61B4}" destId="{52915EE8-084C-493D-A816-22995C36EED3}" srcOrd="1" destOrd="0" presId="urn:microsoft.com/office/officeart/2005/8/layout/orgChart1"/>
    <dgm:cxn modelId="{4CD8D5BB-8D6E-4987-9D10-CCD40B2EEEF2}" type="presParOf" srcId="{44CC1975-D655-4B96-B138-0DC4DF06D426}" destId="{37360235-60AD-467B-BD91-D241AA01F097}" srcOrd="1" destOrd="0" presId="urn:microsoft.com/office/officeart/2005/8/layout/orgChart1"/>
    <dgm:cxn modelId="{52070D71-74EF-4FA3-B89C-8D9C95C9F116}" type="presParOf" srcId="{44CC1975-D655-4B96-B138-0DC4DF06D426}" destId="{AFDC1880-CE3B-4C00-B87C-E80404E62C8C}" srcOrd="2" destOrd="0" presId="urn:microsoft.com/office/officeart/2005/8/layout/orgChart1"/>
    <dgm:cxn modelId="{D0B3F788-6D86-4670-9940-45E9AE862DBA}" type="presParOf" srcId="{934555DD-6C2C-4CA4-9BD9-A468934A5196}" destId="{5E5BF5BE-000A-4073-AA86-BE1E6CAF6EDA}" srcOrd="6" destOrd="0" presId="urn:microsoft.com/office/officeart/2005/8/layout/orgChart1"/>
    <dgm:cxn modelId="{358D2E83-D739-4477-AF49-F694268C16FA}" type="presParOf" srcId="{934555DD-6C2C-4CA4-9BD9-A468934A5196}" destId="{F232A964-DE03-4557-8C23-642AF9022255}" srcOrd="7" destOrd="0" presId="urn:microsoft.com/office/officeart/2005/8/layout/orgChart1"/>
    <dgm:cxn modelId="{61120B77-DA41-45B5-9A2C-B7FAA5A47F82}" type="presParOf" srcId="{F232A964-DE03-4557-8C23-642AF9022255}" destId="{F72B7C64-7343-447C-A72D-52437C3E427C}" srcOrd="0" destOrd="0" presId="urn:microsoft.com/office/officeart/2005/8/layout/orgChart1"/>
    <dgm:cxn modelId="{BA24B4D5-C154-4491-A02C-7EF917B4D43D}" type="presParOf" srcId="{F72B7C64-7343-447C-A72D-52437C3E427C}" destId="{365221ED-9709-4749-891E-31CAA2C05A5C}" srcOrd="0" destOrd="0" presId="urn:microsoft.com/office/officeart/2005/8/layout/orgChart1"/>
    <dgm:cxn modelId="{BD3AE6C1-062B-40DC-A5E6-16AA176A31BB}" type="presParOf" srcId="{F72B7C64-7343-447C-A72D-52437C3E427C}" destId="{0FDDB774-A85A-496D-B70B-89AB81D060B4}" srcOrd="1" destOrd="0" presId="urn:microsoft.com/office/officeart/2005/8/layout/orgChart1"/>
    <dgm:cxn modelId="{D63D6F9A-B0E9-4DFF-AEB3-FFD0E6D7E4FC}" type="presParOf" srcId="{F232A964-DE03-4557-8C23-642AF9022255}" destId="{34C600DB-49F2-4694-A480-8F903447D020}" srcOrd="1" destOrd="0" presId="urn:microsoft.com/office/officeart/2005/8/layout/orgChart1"/>
    <dgm:cxn modelId="{444E9FEC-5A47-4029-A68E-62605BB09D99}" type="presParOf" srcId="{F232A964-DE03-4557-8C23-642AF9022255}" destId="{C9E4991D-08AB-4415-8964-54FB30472F40}" srcOrd="2" destOrd="0" presId="urn:microsoft.com/office/officeart/2005/8/layout/orgChart1"/>
    <dgm:cxn modelId="{9DEAA04C-C7E7-4DB2-A64E-1DDD644C99E6}" type="presParOf" srcId="{A2364DF8-AA66-4204-B7B7-3BD7F578AB96}" destId="{5DD2F47E-2440-4BC5-AD3E-359C21A4215A}" srcOrd="2" destOrd="0" presId="urn:microsoft.com/office/officeart/2005/8/layout/orgChart1"/>
    <dgm:cxn modelId="{135CA9F9-9635-459A-A0D8-A7ABE46DCDB8}" type="presParOf" srcId="{58B70DA8-E1A1-4458-BBD4-C9067D8DDB69}" destId="{F1EDC9C8-5AFE-4D2D-AAE5-3518682D812E}" srcOrd="2" destOrd="0" presId="urn:microsoft.com/office/officeart/2005/8/layout/orgChart1"/>
    <dgm:cxn modelId="{090EDE4C-E435-4400-A4B7-EBB2EDBA8065}" type="presParOf" srcId="{58B70DA8-E1A1-4458-BBD4-C9067D8DDB69}" destId="{641AA24D-3F2C-4274-BBF2-44D605026FB0}" srcOrd="3" destOrd="0" presId="urn:microsoft.com/office/officeart/2005/8/layout/orgChart1"/>
    <dgm:cxn modelId="{0BAAF442-7C88-4D13-9487-585C0CCFBA2E}" type="presParOf" srcId="{641AA24D-3F2C-4274-BBF2-44D605026FB0}" destId="{E5266DA5-4DC4-45E5-83F4-4D071D76BEFE}" srcOrd="0" destOrd="0" presId="urn:microsoft.com/office/officeart/2005/8/layout/orgChart1"/>
    <dgm:cxn modelId="{3270E466-3199-431B-9C43-89F5B95F7CF5}" type="presParOf" srcId="{E5266DA5-4DC4-45E5-83F4-4D071D76BEFE}" destId="{026AC4A6-2679-479F-8CC9-ADD098C7F826}" srcOrd="0" destOrd="0" presId="urn:microsoft.com/office/officeart/2005/8/layout/orgChart1"/>
    <dgm:cxn modelId="{7828FBEC-7501-42BE-8E41-8085E94D8EE2}" type="presParOf" srcId="{E5266DA5-4DC4-45E5-83F4-4D071D76BEFE}" destId="{5B83FC6A-991D-4712-AF99-5E32D752C138}" srcOrd="1" destOrd="0" presId="urn:microsoft.com/office/officeart/2005/8/layout/orgChart1"/>
    <dgm:cxn modelId="{EC1D38B8-384B-4FA1-BF24-1A041EDBA96C}" type="presParOf" srcId="{641AA24D-3F2C-4274-BBF2-44D605026FB0}" destId="{D0E8F78D-D685-4194-83BF-5F964A78D126}" srcOrd="1" destOrd="0" presId="urn:microsoft.com/office/officeart/2005/8/layout/orgChart1"/>
    <dgm:cxn modelId="{2FFA2384-4769-4436-832E-5F9628BC43CB}" type="presParOf" srcId="{D0E8F78D-D685-4194-83BF-5F964A78D126}" destId="{A4C98290-CBE3-48A1-A85F-962333C66225}" srcOrd="0" destOrd="0" presId="urn:microsoft.com/office/officeart/2005/8/layout/orgChart1"/>
    <dgm:cxn modelId="{642F1D2D-1D24-4B25-830F-378E72EE0DAB}" type="presParOf" srcId="{D0E8F78D-D685-4194-83BF-5F964A78D126}" destId="{373728D3-13F1-43F3-802F-0CAEC73599AD}" srcOrd="1" destOrd="0" presId="urn:microsoft.com/office/officeart/2005/8/layout/orgChart1"/>
    <dgm:cxn modelId="{CE32730C-27B1-4CF6-9929-4B7F88A70C38}" type="presParOf" srcId="{373728D3-13F1-43F3-802F-0CAEC73599AD}" destId="{38C92ABC-3459-4268-81D0-FFD1829CE850}" srcOrd="0" destOrd="0" presId="urn:microsoft.com/office/officeart/2005/8/layout/orgChart1"/>
    <dgm:cxn modelId="{10D1D3CB-6DC6-4551-8FEB-1F642506166C}" type="presParOf" srcId="{38C92ABC-3459-4268-81D0-FFD1829CE850}" destId="{8EFCF7B3-08B1-40D9-B1CC-8F134C2CB825}" srcOrd="0" destOrd="0" presId="urn:microsoft.com/office/officeart/2005/8/layout/orgChart1"/>
    <dgm:cxn modelId="{FC78785D-2FEA-409C-B30D-B09485B0AADA}" type="presParOf" srcId="{38C92ABC-3459-4268-81D0-FFD1829CE850}" destId="{DF1CA33D-B066-45E4-AA65-8D0FED42A7FE}" srcOrd="1" destOrd="0" presId="urn:microsoft.com/office/officeart/2005/8/layout/orgChart1"/>
    <dgm:cxn modelId="{1B34FBCB-8DAC-4CF6-A2FD-D20D97A72D3E}" type="presParOf" srcId="{373728D3-13F1-43F3-802F-0CAEC73599AD}" destId="{200ED994-00AD-4B4D-92A1-5943C6546A96}" srcOrd="1" destOrd="0" presId="urn:microsoft.com/office/officeart/2005/8/layout/orgChart1"/>
    <dgm:cxn modelId="{3C5048F7-D6DD-4FA3-8CFC-357D24D2EC40}" type="presParOf" srcId="{373728D3-13F1-43F3-802F-0CAEC73599AD}" destId="{B4E2CE83-CF38-4361-8BF8-4693D8533227}" srcOrd="2" destOrd="0" presId="urn:microsoft.com/office/officeart/2005/8/layout/orgChart1"/>
    <dgm:cxn modelId="{11A67583-9C68-4478-B1AC-8D851F81B5A3}" type="presParOf" srcId="{D0E8F78D-D685-4194-83BF-5F964A78D126}" destId="{484A731D-849D-4502-9D95-E44D43FBF4EA}" srcOrd="2" destOrd="0" presId="urn:microsoft.com/office/officeart/2005/8/layout/orgChart1"/>
    <dgm:cxn modelId="{48562898-813B-4D24-AD27-E32B23139C81}" type="presParOf" srcId="{D0E8F78D-D685-4194-83BF-5F964A78D126}" destId="{CB0DFDC7-3778-4246-B049-7E064E68A01F}" srcOrd="3" destOrd="0" presId="urn:microsoft.com/office/officeart/2005/8/layout/orgChart1"/>
    <dgm:cxn modelId="{3B9ECC4C-1AE2-4A75-ADF9-08E4C7C24DDD}" type="presParOf" srcId="{CB0DFDC7-3778-4246-B049-7E064E68A01F}" destId="{1DBC4195-E6B4-4B4D-9011-F5F5A309033D}" srcOrd="0" destOrd="0" presId="urn:microsoft.com/office/officeart/2005/8/layout/orgChart1"/>
    <dgm:cxn modelId="{BF6A693A-8B78-4569-AD14-8066CB378670}" type="presParOf" srcId="{1DBC4195-E6B4-4B4D-9011-F5F5A309033D}" destId="{885E82A0-865D-4FB5-9B4A-3797C6028211}" srcOrd="0" destOrd="0" presId="urn:microsoft.com/office/officeart/2005/8/layout/orgChart1"/>
    <dgm:cxn modelId="{3D03365C-C2BF-43A9-9158-27A88B70FF4B}" type="presParOf" srcId="{1DBC4195-E6B4-4B4D-9011-F5F5A309033D}" destId="{31A75800-CE75-4B22-8C0F-4864AE26E8EF}" srcOrd="1" destOrd="0" presId="urn:microsoft.com/office/officeart/2005/8/layout/orgChart1"/>
    <dgm:cxn modelId="{94C77B9C-0F55-4AE1-A88C-148FD518105C}" type="presParOf" srcId="{CB0DFDC7-3778-4246-B049-7E064E68A01F}" destId="{3AF221B1-24E4-45DF-ADCF-7710AE601596}" srcOrd="1" destOrd="0" presId="urn:microsoft.com/office/officeart/2005/8/layout/orgChart1"/>
    <dgm:cxn modelId="{B9ED2FA0-864C-4773-8118-EC20DEAB6B21}" type="presParOf" srcId="{CB0DFDC7-3778-4246-B049-7E064E68A01F}" destId="{0670C1D5-78E9-4582-8FCF-C13A53B143AF}" srcOrd="2" destOrd="0" presId="urn:microsoft.com/office/officeart/2005/8/layout/orgChart1"/>
    <dgm:cxn modelId="{668E2504-4B29-434A-A718-D05D2FA147B8}" type="presParOf" srcId="{D0E8F78D-D685-4194-83BF-5F964A78D126}" destId="{4FAA3334-F3C4-4B9D-BA5D-A0363AF4AA98}" srcOrd="4" destOrd="0" presId="urn:microsoft.com/office/officeart/2005/8/layout/orgChart1"/>
    <dgm:cxn modelId="{83F24657-F652-4E2F-AC1C-09D003BD9327}" type="presParOf" srcId="{D0E8F78D-D685-4194-83BF-5F964A78D126}" destId="{E78386AF-1445-4486-8F3C-9CF6AC9AE43D}" srcOrd="5" destOrd="0" presId="urn:microsoft.com/office/officeart/2005/8/layout/orgChart1"/>
    <dgm:cxn modelId="{381D002B-2E6E-4F68-A6F0-BB8BA60BD86C}" type="presParOf" srcId="{E78386AF-1445-4486-8F3C-9CF6AC9AE43D}" destId="{32096913-F5B5-4D98-B58C-14F12F6FEEC2}" srcOrd="0" destOrd="0" presId="urn:microsoft.com/office/officeart/2005/8/layout/orgChart1"/>
    <dgm:cxn modelId="{154C992A-A353-40D0-8F5A-5C4CBD7924A0}" type="presParOf" srcId="{32096913-F5B5-4D98-B58C-14F12F6FEEC2}" destId="{F68C2544-E205-4E1F-9E87-906DF6BC5CEF}" srcOrd="0" destOrd="0" presId="urn:microsoft.com/office/officeart/2005/8/layout/orgChart1"/>
    <dgm:cxn modelId="{8BB5799F-5EC1-49C6-870E-A7EF5FC95752}" type="presParOf" srcId="{32096913-F5B5-4D98-B58C-14F12F6FEEC2}" destId="{035C8B55-1046-4C83-80E6-1422209BB72E}" srcOrd="1" destOrd="0" presId="urn:microsoft.com/office/officeart/2005/8/layout/orgChart1"/>
    <dgm:cxn modelId="{845F6AC7-2F29-4F79-BE7D-43586170608E}" type="presParOf" srcId="{E78386AF-1445-4486-8F3C-9CF6AC9AE43D}" destId="{361E7D23-DDD0-4C89-8554-00A289B6457A}" srcOrd="1" destOrd="0" presId="urn:microsoft.com/office/officeart/2005/8/layout/orgChart1"/>
    <dgm:cxn modelId="{33578F4F-942F-48D9-99A8-72C2A7DCC509}" type="presParOf" srcId="{E78386AF-1445-4486-8F3C-9CF6AC9AE43D}" destId="{8EDDAD0B-1EA5-404D-B666-346DFF6A0FCC}" srcOrd="2" destOrd="0" presId="urn:microsoft.com/office/officeart/2005/8/layout/orgChart1"/>
    <dgm:cxn modelId="{1C83EA77-D245-4440-A00A-1BB46CDD8F87}" type="presParOf" srcId="{D0E8F78D-D685-4194-83BF-5F964A78D126}" destId="{9472F007-599C-4011-A1B6-BDBD9AE7A912}" srcOrd="6" destOrd="0" presId="urn:microsoft.com/office/officeart/2005/8/layout/orgChart1"/>
    <dgm:cxn modelId="{DED1737F-D3A5-4142-A41D-6E5325A5F203}" type="presParOf" srcId="{D0E8F78D-D685-4194-83BF-5F964A78D126}" destId="{6C1E5B95-41F1-412D-B37D-CC404FE1DC8A}" srcOrd="7" destOrd="0" presId="urn:microsoft.com/office/officeart/2005/8/layout/orgChart1"/>
    <dgm:cxn modelId="{0AB776B8-D2BA-4BC5-AE16-3A7645CB5F57}" type="presParOf" srcId="{6C1E5B95-41F1-412D-B37D-CC404FE1DC8A}" destId="{B7C1E6E8-AA99-424A-8891-98899630698E}" srcOrd="0" destOrd="0" presId="urn:microsoft.com/office/officeart/2005/8/layout/orgChart1"/>
    <dgm:cxn modelId="{F48E66BD-F8F7-44B0-BECE-983DFA81A7F4}" type="presParOf" srcId="{B7C1E6E8-AA99-424A-8891-98899630698E}" destId="{4E13FD8C-663B-4347-9E4D-42A647773B0F}" srcOrd="0" destOrd="0" presId="urn:microsoft.com/office/officeart/2005/8/layout/orgChart1"/>
    <dgm:cxn modelId="{756157B8-9CC7-4F60-BCA9-5A2AB7470D1D}" type="presParOf" srcId="{B7C1E6E8-AA99-424A-8891-98899630698E}" destId="{D683925E-CCCD-444A-BEAA-F43725348ACE}" srcOrd="1" destOrd="0" presId="urn:microsoft.com/office/officeart/2005/8/layout/orgChart1"/>
    <dgm:cxn modelId="{0FEEBDB9-2B54-4082-86C1-842DC47EE49D}" type="presParOf" srcId="{6C1E5B95-41F1-412D-B37D-CC404FE1DC8A}" destId="{04B2969E-CAFC-45EE-A3DA-C7FEF943ADAF}" srcOrd="1" destOrd="0" presId="urn:microsoft.com/office/officeart/2005/8/layout/orgChart1"/>
    <dgm:cxn modelId="{DB9FAD62-207E-4439-A875-7E4E73137700}" type="presParOf" srcId="{6C1E5B95-41F1-412D-B37D-CC404FE1DC8A}" destId="{999280CC-B2FE-4415-953D-36509A6E5B9F}" srcOrd="2" destOrd="0" presId="urn:microsoft.com/office/officeart/2005/8/layout/orgChart1"/>
    <dgm:cxn modelId="{21CCB69B-4789-420C-AC75-FD36FE4AC3B1}" type="presParOf" srcId="{D0E8F78D-D685-4194-83BF-5F964A78D126}" destId="{9C2B95B2-83EC-4E6A-AFB1-18B067C06C85}" srcOrd="8" destOrd="0" presId="urn:microsoft.com/office/officeart/2005/8/layout/orgChart1"/>
    <dgm:cxn modelId="{FF96684B-BFA2-4133-8851-99647F7CF862}" type="presParOf" srcId="{D0E8F78D-D685-4194-83BF-5F964A78D126}" destId="{9742BE54-C654-4C55-A466-7B80BD8BC258}" srcOrd="9" destOrd="0" presId="urn:microsoft.com/office/officeart/2005/8/layout/orgChart1"/>
    <dgm:cxn modelId="{1AD674DC-65E9-4842-8243-AC24EE9777A0}" type="presParOf" srcId="{9742BE54-C654-4C55-A466-7B80BD8BC258}" destId="{2E828446-98B1-4841-ADE2-E1B31FD50A74}" srcOrd="0" destOrd="0" presId="urn:microsoft.com/office/officeart/2005/8/layout/orgChart1"/>
    <dgm:cxn modelId="{90624663-7FFC-49CC-A26B-8D87DA137BEF}" type="presParOf" srcId="{2E828446-98B1-4841-ADE2-E1B31FD50A74}" destId="{82291129-3A04-446A-A715-053DA88BCBFA}" srcOrd="0" destOrd="0" presId="urn:microsoft.com/office/officeart/2005/8/layout/orgChart1"/>
    <dgm:cxn modelId="{3744F155-FF87-4FD8-9CD7-AAF75D475B19}" type="presParOf" srcId="{2E828446-98B1-4841-ADE2-E1B31FD50A74}" destId="{368B2265-39D8-46FE-8CE2-58B964451E32}" srcOrd="1" destOrd="0" presId="urn:microsoft.com/office/officeart/2005/8/layout/orgChart1"/>
    <dgm:cxn modelId="{A7A4DBEA-E384-4680-A742-2B0148A05F22}" type="presParOf" srcId="{9742BE54-C654-4C55-A466-7B80BD8BC258}" destId="{32D44033-9B4D-42CD-9307-6E20776B42D9}" srcOrd="1" destOrd="0" presId="urn:microsoft.com/office/officeart/2005/8/layout/orgChart1"/>
    <dgm:cxn modelId="{6F12F1F3-2B6C-4C67-9FCC-64A34FE75EBD}" type="presParOf" srcId="{9742BE54-C654-4C55-A466-7B80BD8BC258}" destId="{CBDD18CA-6568-44D1-B527-8460617A1FCC}" srcOrd="2" destOrd="0" presId="urn:microsoft.com/office/officeart/2005/8/layout/orgChart1"/>
    <dgm:cxn modelId="{4D69E7C8-96AF-4EA9-B846-FE5CC490158F}" type="presParOf" srcId="{641AA24D-3F2C-4274-BBF2-44D605026FB0}" destId="{A772AC59-F5B5-4890-A319-2E0CCCDFCF86}" srcOrd="2" destOrd="0" presId="urn:microsoft.com/office/officeart/2005/8/layout/orgChart1"/>
    <dgm:cxn modelId="{345C4847-4876-46C7-BB71-0BFFD0235CCA}" type="presParOf" srcId="{58B70DA8-E1A1-4458-BBD4-C9067D8DDB69}" destId="{CFDDACE5-44A9-4C7C-B19F-64C5261004E3}" srcOrd="4" destOrd="0" presId="urn:microsoft.com/office/officeart/2005/8/layout/orgChart1"/>
    <dgm:cxn modelId="{8B531C68-BD04-4C7E-B913-90535DA29568}" type="presParOf" srcId="{58B70DA8-E1A1-4458-BBD4-C9067D8DDB69}" destId="{BEB04DB9-FF1F-47C5-B036-D47898A5D44C}" srcOrd="5" destOrd="0" presId="urn:microsoft.com/office/officeart/2005/8/layout/orgChart1"/>
    <dgm:cxn modelId="{BC3A68CE-4E1D-43EC-9E93-9E79D833DE31}" type="presParOf" srcId="{BEB04DB9-FF1F-47C5-B036-D47898A5D44C}" destId="{4D82D49E-15A7-4029-8CF5-CA14E9366F8E}" srcOrd="0" destOrd="0" presId="urn:microsoft.com/office/officeart/2005/8/layout/orgChart1"/>
    <dgm:cxn modelId="{481D47FF-6B03-42DE-BBCB-C6E1BDEE0617}" type="presParOf" srcId="{4D82D49E-15A7-4029-8CF5-CA14E9366F8E}" destId="{7D400EFC-4290-449F-B790-BB0188A669C6}" srcOrd="0" destOrd="0" presId="urn:microsoft.com/office/officeart/2005/8/layout/orgChart1"/>
    <dgm:cxn modelId="{81BF7FC3-B098-4B1B-8586-BA866C22993C}" type="presParOf" srcId="{4D82D49E-15A7-4029-8CF5-CA14E9366F8E}" destId="{9E00A300-F033-422F-80AC-0125AA5E4EC0}" srcOrd="1" destOrd="0" presId="urn:microsoft.com/office/officeart/2005/8/layout/orgChart1"/>
    <dgm:cxn modelId="{613AF48C-E318-436B-9EEE-3FC7F8637DE5}" type="presParOf" srcId="{BEB04DB9-FF1F-47C5-B036-D47898A5D44C}" destId="{50C52839-2656-440E-BDE8-EA63E5849FC2}" srcOrd="1" destOrd="0" presId="urn:microsoft.com/office/officeart/2005/8/layout/orgChart1"/>
    <dgm:cxn modelId="{5F55B17D-2947-4416-A3A2-72A7BFFA26AD}" type="presParOf" srcId="{50C52839-2656-440E-BDE8-EA63E5849FC2}" destId="{97214ECD-06F6-4B18-8ECF-639D28C1A36D}" srcOrd="0" destOrd="0" presId="urn:microsoft.com/office/officeart/2005/8/layout/orgChart1"/>
    <dgm:cxn modelId="{9BD12909-D0DF-4690-861F-B95126AAD344}" type="presParOf" srcId="{50C52839-2656-440E-BDE8-EA63E5849FC2}" destId="{5D2F6BBC-36A6-477E-ADB8-C8BD010E8E15}" srcOrd="1" destOrd="0" presId="urn:microsoft.com/office/officeart/2005/8/layout/orgChart1"/>
    <dgm:cxn modelId="{84375E4A-8B9C-4BCA-BCC3-5DE9CD178911}" type="presParOf" srcId="{5D2F6BBC-36A6-477E-ADB8-C8BD010E8E15}" destId="{A3B2F8DD-C911-4EA5-A6B2-55101AB713B1}" srcOrd="0" destOrd="0" presId="urn:microsoft.com/office/officeart/2005/8/layout/orgChart1"/>
    <dgm:cxn modelId="{B451C737-FF03-4064-95AA-B4C8F2D3326F}" type="presParOf" srcId="{A3B2F8DD-C911-4EA5-A6B2-55101AB713B1}" destId="{564B68D4-1520-4B2D-9B75-6828D2942E43}" srcOrd="0" destOrd="0" presId="urn:microsoft.com/office/officeart/2005/8/layout/orgChart1"/>
    <dgm:cxn modelId="{497D3739-0A2E-4573-8980-7D36D20605C0}" type="presParOf" srcId="{A3B2F8DD-C911-4EA5-A6B2-55101AB713B1}" destId="{7F4F9E9D-5641-4A80-9073-4BC887952081}" srcOrd="1" destOrd="0" presId="urn:microsoft.com/office/officeart/2005/8/layout/orgChart1"/>
    <dgm:cxn modelId="{EDA33BDA-D6AF-4090-B916-B54D203457B5}" type="presParOf" srcId="{5D2F6BBC-36A6-477E-ADB8-C8BD010E8E15}" destId="{7CDDC558-0312-4443-BE0E-B999DD7F999D}" srcOrd="1" destOrd="0" presId="urn:microsoft.com/office/officeart/2005/8/layout/orgChart1"/>
    <dgm:cxn modelId="{584020F1-3063-4A65-B9DD-E82AAB6F69C3}" type="presParOf" srcId="{5D2F6BBC-36A6-477E-ADB8-C8BD010E8E15}" destId="{DA8078B7-1D9A-4129-A8DC-57E6AD027288}" srcOrd="2" destOrd="0" presId="urn:microsoft.com/office/officeart/2005/8/layout/orgChart1"/>
    <dgm:cxn modelId="{5A583B54-5493-4110-8D84-1DFFF5CFA2C4}" type="presParOf" srcId="{50C52839-2656-440E-BDE8-EA63E5849FC2}" destId="{EC7991A6-6845-4B96-90A1-482BFA9026B9}" srcOrd="2" destOrd="0" presId="urn:microsoft.com/office/officeart/2005/8/layout/orgChart1"/>
    <dgm:cxn modelId="{2546F4A9-CC8A-4187-A156-B976CD51F3E8}" type="presParOf" srcId="{50C52839-2656-440E-BDE8-EA63E5849FC2}" destId="{8C5A2747-4C7C-404C-950A-F6BF9A6F34FA}" srcOrd="3" destOrd="0" presId="urn:microsoft.com/office/officeart/2005/8/layout/orgChart1"/>
    <dgm:cxn modelId="{F80009A5-AA21-4EFB-9535-C20674D326BE}" type="presParOf" srcId="{8C5A2747-4C7C-404C-950A-F6BF9A6F34FA}" destId="{C11C91FA-F0C9-4C9E-ABA5-43C8613A6847}" srcOrd="0" destOrd="0" presId="urn:microsoft.com/office/officeart/2005/8/layout/orgChart1"/>
    <dgm:cxn modelId="{550BEF81-2BBD-42AA-951A-B41F74EA8D2F}" type="presParOf" srcId="{C11C91FA-F0C9-4C9E-ABA5-43C8613A6847}" destId="{754CE1C1-20D7-4B70-BB86-9891F1D1F98B}" srcOrd="0" destOrd="0" presId="urn:microsoft.com/office/officeart/2005/8/layout/orgChart1"/>
    <dgm:cxn modelId="{FB34290A-121D-4946-A1B2-D3C0D29F2F5D}" type="presParOf" srcId="{C11C91FA-F0C9-4C9E-ABA5-43C8613A6847}" destId="{5313AFDF-1E41-47FE-A536-BA7FD5BE68FE}" srcOrd="1" destOrd="0" presId="urn:microsoft.com/office/officeart/2005/8/layout/orgChart1"/>
    <dgm:cxn modelId="{0088AFDF-A14B-4B8C-922D-CA5663838475}" type="presParOf" srcId="{8C5A2747-4C7C-404C-950A-F6BF9A6F34FA}" destId="{B10D904E-E193-4848-AA3C-B45A9867CCB4}" srcOrd="1" destOrd="0" presId="urn:microsoft.com/office/officeart/2005/8/layout/orgChart1"/>
    <dgm:cxn modelId="{7F49C4B5-6CC5-428B-A951-ACF4C846D2B4}" type="presParOf" srcId="{8C5A2747-4C7C-404C-950A-F6BF9A6F34FA}" destId="{AAD54E09-BF8D-4A25-A180-F5CFECFFCF07}" srcOrd="2" destOrd="0" presId="urn:microsoft.com/office/officeart/2005/8/layout/orgChart1"/>
    <dgm:cxn modelId="{59D72498-ADC0-4C5A-A6FB-362F068740C9}" type="presParOf" srcId="{50C52839-2656-440E-BDE8-EA63E5849FC2}" destId="{47EFD84A-85E5-438F-B365-51A7BD3A413D}" srcOrd="4" destOrd="0" presId="urn:microsoft.com/office/officeart/2005/8/layout/orgChart1"/>
    <dgm:cxn modelId="{70BE29DC-AA3B-42F6-B781-B0EE76B41DB4}" type="presParOf" srcId="{50C52839-2656-440E-BDE8-EA63E5849FC2}" destId="{0BEF8D1F-4DA1-499C-8353-15B560B7C151}" srcOrd="5" destOrd="0" presId="urn:microsoft.com/office/officeart/2005/8/layout/orgChart1"/>
    <dgm:cxn modelId="{30286735-B647-43C2-92F7-4E1C512A5488}" type="presParOf" srcId="{0BEF8D1F-4DA1-499C-8353-15B560B7C151}" destId="{2DBB25D5-C06B-4718-906C-C0E92F2D289E}" srcOrd="0" destOrd="0" presId="urn:microsoft.com/office/officeart/2005/8/layout/orgChart1"/>
    <dgm:cxn modelId="{43994502-CCB4-4C2A-86D5-AE6D64D244AB}" type="presParOf" srcId="{2DBB25D5-C06B-4718-906C-C0E92F2D289E}" destId="{439FC8DF-E0CF-4060-A905-CBFB2C889BE0}" srcOrd="0" destOrd="0" presId="urn:microsoft.com/office/officeart/2005/8/layout/orgChart1"/>
    <dgm:cxn modelId="{06A6F74B-D9A0-4B7D-BEF5-8613A8474C41}" type="presParOf" srcId="{2DBB25D5-C06B-4718-906C-C0E92F2D289E}" destId="{1741CF4B-E1CF-418F-A297-BD8F0ECF4355}" srcOrd="1" destOrd="0" presId="urn:microsoft.com/office/officeart/2005/8/layout/orgChart1"/>
    <dgm:cxn modelId="{FD558E0C-56CD-4023-A453-43F42C2E2079}" type="presParOf" srcId="{0BEF8D1F-4DA1-499C-8353-15B560B7C151}" destId="{F087F3F0-D746-412B-8F13-090E1FB0E769}" srcOrd="1" destOrd="0" presId="urn:microsoft.com/office/officeart/2005/8/layout/orgChart1"/>
    <dgm:cxn modelId="{193AC6CC-009C-41CD-8DE4-3DA021DA9B77}" type="presParOf" srcId="{0BEF8D1F-4DA1-499C-8353-15B560B7C151}" destId="{8A3FD6C8-418F-4E71-87DD-24E3A86C026A}" srcOrd="2" destOrd="0" presId="urn:microsoft.com/office/officeart/2005/8/layout/orgChart1"/>
    <dgm:cxn modelId="{8BCBDDD2-F758-4F12-829C-30AE2DF4E817}" type="presParOf" srcId="{50C52839-2656-440E-BDE8-EA63E5849FC2}" destId="{A8B29F90-A6F5-464B-B459-B261C53C7614}" srcOrd="6" destOrd="0" presId="urn:microsoft.com/office/officeart/2005/8/layout/orgChart1"/>
    <dgm:cxn modelId="{6F144CF9-6356-4DF7-9824-EA7D5ACDC742}" type="presParOf" srcId="{50C52839-2656-440E-BDE8-EA63E5849FC2}" destId="{6FB8FAB3-B319-488E-869D-0F1990B3398D}" srcOrd="7" destOrd="0" presId="urn:microsoft.com/office/officeart/2005/8/layout/orgChart1"/>
    <dgm:cxn modelId="{50AB3047-59EB-444F-B41C-36090AD6357F}" type="presParOf" srcId="{6FB8FAB3-B319-488E-869D-0F1990B3398D}" destId="{B1CF3B33-245D-4850-9881-9F2636F5EE29}" srcOrd="0" destOrd="0" presId="urn:microsoft.com/office/officeart/2005/8/layout/orgChart1"/>
    <dgm:cxn modelId="{46C812CA-283A-4D24-BCB3-A443AC27BB8E}" type="presParOf" srcId="{B1CF3B33-245D-4850-9881-9F2636F5EE29}" destId="{9CE5983B-D3CF-4B3B-A61B-D8D1E602604F}" srcOrd="0" destOrd="0" presId="urn:microsoft.com/office/officeart/2005/8/layout/orgChart1"/>
    <dgm:cxn modelId="{8686179D-D2A3-4058-AB6A-168836080F0A}" type="presParOf" srcId="{B1CF3B33-245D-4850-9881-9F2636F5EE29}" destId="{78AD5F25-DCD8-4D65-A998-94D9E1E63CBE}" srcOrd="1" destOrd="0" presId="urn:microsoft.com/office/officeart/2005/8/layout/orgChart1"/>
    <dgm:cxn modelId="{D2479B49-8EEA-4089-A233-B889EEB2ABC7}" type="presParOf" srcId="{6FB8FAB3-B319-488E-869D-0F1990B3398D}" destId="{834621F8-8769-4DD2-93A7-418323B0C97D}" srcOrd="1" destOrd="0" presId="urn:microsoft.com/office/officeart/2005/8/layout/orgChart1"/>
    <dgm:cxn modelId="{DACCEBBF-2AF9-4BEC-BEB4-F740E997186D}" type="presParOf" srcId="{6FB8FAB3-B319-488E-869D-0F1990B3398D}" destId="{F95AE3EC-E565-48EC-A653-01347D768952}" srcOrd="2" destOrd="0" presId="urn:microsoft.com/office/officeart/2005/8/layout/orgChart1"/>
    <dgm:cxn modelId="{0ED1BF9F-3D4D-449C-9277-8BBE78FA64DD}" type="presParOf" srcId="{50C52839-2656-440E-BDE8-EA63E5849FC2}" destId="{E307813F-A380-483D-A66E-CD7ED21B47A2}" srcOrd="8" destOrd="0" presId="urn:microsoft.com/office/officeart/2005/8/layout/orgChart1"/>
    <dgm:cxn modelId="{A248990D-34A5-4A13-A810-E830EA3D388E}" type="presParOf" srcId="{50C52839-2656-440E-BDE8-EA63E5849FC2}" destId="{7A683CCF-8320-4379-BDBD-2F6B120BD91D}" srcOrd="9" destOrd="0" presId="urn:microsoft.com/office/officeart/2005/8/layout/orgChart1"/>
    <dgm:cxn modelId="{4A22B5D2-0EC2-43DE-8CA0-98453C5821F0}" type="presParOf" srcId="{7A683CCF-8320-4379-BDBD-2F6B120BD91D}" destId="{5652D190-4EE1-4E00-9EEF-E93162607AEA}" srcOrd="0" destOrd="0" presId="urn:microsoft.com/office/officeart/2005/8/layout/orgChart1"/>
    <dgm:cxn modelId="{926E92C9-EB33-4C99-891C-C3C5C78D1EEE}" type="presParOf" srcId="{5652D190-4EE1-4E00-9EEF-E93162607AEA}" destId="{481CBFC4-C810-457E-9462-F41FCCE52813}" srcOrd="0" destOrd="0" presId="urn:microsoft.com/office/officeart/2005/8/layout/orgChart1"/>
    <dgm:cxn modelId="{7F0E2D5D-D29F-40B4-9387-36F27B63EFD1}" type="presParOf" srcId="{5652D190-4EE1-4E00-9EEF-E93162607AEA}" destId="{858C9133-7F20-419E-8383-A71235344E9C}" srcOrd="1" destOrd="0" presId="urn:microsoft.com/office/officeart/2005/8/layout/orgChart1"/>
    <dgm:cxn modelId="{F1364AC2-BB98-4151-A5A5-2E512BB4B5CC}" type="presParOf" srcId="{7A683CCF-8320-4379-BDBD-2F6B120BD91D}" destId="{76EA1B15-A928-4CF7-B1E4-89E976187B34}" srcOrd="1" destOrd="0" presId="urn:microsoft.com/office/officeart/2005/8/layout/orgChart1"/>
    <dgm:cxn modelId="{32E02D93-FC13-48FC-B071-B319AB5F68DE}" type="presParOf" srcId="{7A683CCF-8320-4379-BDBD-2F6B120BD91D}" destId="{6A5EA60C-1289-4181-AFF6-B9F7ED0CDA19}" srcOrd="2" destOrd="0" presId="urn:microsoft.com/office/officeart/2005/8/layout/orgChart1"/>
    <dgm:cxn modelId="{1CDD4DD1-F276-4637-9BFB-4443593BF91F}" type="presParOf" srcId="{50C52839-2656-440E-BDE8-EA63E5849FC2}" destId="{4172F28B-DD25-4CB8-AAA8-39C9B1EFED64}" srcOrd="10" destOrd="0" presId="urn:microsoft.com/office/officeart/2005/8/layout/orgChart1"/>
    <dgm:cxn modelId="{B509B674-4E5D-44A9-B36F-6FC594878260}" type="presParOf" srcId="{50C52839-2656-440E-BDE8-EA63E5849FC2}" destId="{BF068E42-E4CA-4E98-BE5E-AB460598B865}" srcOrd="11" destOrd="0" presId="urn:microsoft.com/office/officeart/2005/8/layout/orgChart1"/>
    <dgm:cxn modelId="{CD6C7DC7-F745-462D-86B0-6C4C13F32D8C}" type="presParOf" srcId="{BF068E42-E4CA-4E98-BE5E-AB460598B865}" destId="{E58F1846-B4E4-4064-B90C-05DA7E87AB2D}" srcOrd="0" destOrd="0" presId="urn:microsoft.com/office/officeart/2005/8/layout/orgChart1"/>
    <dgm:cxn modelId="{09413B83-1B2B-44DE-8217-1D66C36E684F}" type="presParOf" srcId="{E58F1846-B4E4-4064-B90C-05DA7E87AB2D}" destId="{9DC71EDA-9882-4B87-AF2A-A0A61135F04E}" srcOrd="0" destOrd="0" presId="urn:microsoft.com/office/officeart/2005/8/layout/orgChart1"/>
    <dgm:cxn modelId="{275BAF92-4387-48C8-8E9F-357C7508E392}" type="presParOf" srcId="{E58F1846-B4E4-4064-B90C-05DA7E87AB2D}" destId="{9DE1BAF1-11BD-41C0-A285-129B7454F2C5}" srcOrd="1" destOrd="0" presId="urn:microsoft.com/office/officeart/2005/8/layout/orgChart1"/>
    <dgm:cxn modelId="{FA06E21C-1B18-455D-8A57-BC155BCDC6E9}" type="presParOf" srcId="{BF068E42-E4CA-4E98-BE5E-AB460598B865}" destId="{C28FABBA-3731-4AC5-865E-071418B93A9A}" srcOrd="1" destOrd="0" presId="urn:microsoft.com/office/officeart/2005/8/layout/orgChart1"/>
    <dgm:cxn modelId="{E2FA5669-B884-4FA3-BEC8-4923D8B19503}" type="presParOf" srcId="{BF068E42-E4CA-4E98-BE5E-AB460598B865}" destId="{8885DEC4-FFDA-40EF-A955-64FC819F4737}" srcOrd="2" destOrd="0" presId="urn:microsoft.com/office/officeart/2005/8/layout/orgChart1"/>
    <dgm:cxn modelId="{2216022D-92E9-4C55-89E1-C77845E9934B}" type="presParOf" srcId="{BEB04DB9-FF1F-47C5-B036-D47898A5D44C}" destId="{BE80EDD1-40AC-4A95-94E6-09E2EA71FFE0}" srcOrd="2" destOrd="0" presId="urn:microsoft.com/office/officeart/2005/8/layout/orgChart1"/>
    <dgm:cxn modelId="{4116D338-0508-4EF8-8C4C-EE1BF0EBD45A}" type="presParOf" srcId="{58B70DA8-E1A1-4458-BBD4-C9067D8DDB69}" destId="{9E548DFA-4C3E-4492-902F-2A5B2BD266B9}" srcOrd="6" destOrd="0" presId="urn:microsoft.com/office/officeart/2005/8/layout/orgChart1"/>
    <dgm:cxn modelId="{A07104BE-9AFB-407C-A480-1FEF7CC56838}" type="presParOf" srcId="{58B70DA8-E1A1-4458-BBD4-C9067D8DDB69}" destId="{EB07AFEA-D946-49FA-8953-4A75322474A5}" srcOrd="7" destOrd="0" presId="urn:microsoft.com/office/officeart/2005/8/layout/orgChart1"/>
    <dgm:cxn modelId="{1AE01E22-9307-4A65-BE4C-E98D46BA9DE7}" type="presParOf" srcId="{EB07AFEA-D946-49FA-8953-4A75322474A5}" destId="{BB261649-BB94-4EA9-82B1-D90B3D83C4C7}" srcOrd="0" destOrd="0" presId="urn:microsoft.com/office/officeart/2005/8/layout/orgChart1"/>
    <dgm:cxn modelId="{469F4BF4-6850-4A47-8915-F96E1151EB0F}" type="presParOf" srcId="{BB261649-BB94-4EA9-82B1-D90B3D83C4C7}" destId="{CE8AC409-63FB-42C3-95BB-C73E506406E7}" srcOrd="0" destOrd="0" presId="urn:microsoft.com/office/officeart/2005/8/layout/orgChart1"/>
    <dgm:cxn modelId="{95EDCF90-3DA5-43D1-B111-7E09E3BC8E07}" type="presParOf" srcId="{BB261649-BB94-4EA9-82B1-D90B3D83C4C7}" destId="{202F4B64-CF12-43AC-A0AB-4D0A4C7A6C66}" srcOrd="1" destOrd="0" presId="urn:microsoft.com/office/officeart/2005/8/layout/orgChart1"/>
    <dgm:cxn modelId="{326B6D9E-F8D8-49E0-9870-35E1E79DC218}" type="presParOf" srcId="{EB07AFEA-D946-49FA-8953-4A75322474A5}" destId="{0096A9FA-7A55-45D7-922A-710E988BFD78}" srcOrd="1" destOrd="0" presId="urn:microsoft.com/office/officeart/2005/8/layout/orgChart1"/>
    <dgm:cxn modelId="{3F1151C4-49EC-4FAC-A1CD-A72F86E0B8CC}" type="presParOf" srcId="{0096A9FA-7A55-45D7-922A-710E988BFD78}" destId="{7375549E-DABE-4A3F-A3B8-D2EAFDF3A7E5}" srcOrd="0" destOrd="0" presId="urn:microsoft.com/office/officeart/2005/8/layout/orgChart1"/>
    <dgm:cxn modelId="{1ABF32D3-B541-4076-BA90-BF5AC185A304}" type="presParOf" srcId="{0096A9FA-7A55-45D7-922A-710E988BFD78}" destId="{DE8C50D9-770C-4620-B3A5-5E05E6ECAE92}" srcOrd="1" destOrd="0" presId="urn:microsoft.com/office/officeart/2005/8/layout/orgChart1"/>
    <dgm:cxn modelId="{57377575-3AE0-4C15-9716-4EFB28B4D460}" type="presParOf" srcId="{DE8C50D9-770C-4620-B3A5-5E05E6ECAE92}" destId="{8CCD6759-4FFF-465F-B4A5-C13CDE1E26B4}" srcOrd="0" destOrd="0" presId="urn:microsoft.com/office/officeart/2005/8/layout/orgChart1"/>
    <dgm:cxn modelId="{BD9856DF-11CF-4133-8454-DFB156E70F40}" type="presParOf" srcId="{8CCD6759-4FFF-465F-B4A5-C13CDE1E26B4}" destId="{6A66308A-AA4A-4568-922B-08D69868FF63}" srcOrd="0" destOrd="0" presId="urn:microsoft.com/office/officeart/2005/8/layout/orgChart1"/>
    <dgm:cxn modelId="{F77E157C-DD76-4217-B94B-7C5D2F70ED15}" type="presParOf" srcId="{8CCD6759-4FFF-465F-B4A5-C13CDE1E26B4}" destId="{5F9380F8-41C8-408F-B94B-CE754C926E5E}" srcOrd="1" destOrd="0" presId="urn:microsoft.com/office/officeart/2005/8/layout/orgChart1"/>
    <dgm:cxn modelId="{78AB778E-1DED-4B7E-8B3A-055FFAEECF2D}" type="presParOf" srcId="{DE8C50D9-770C-4620-B3A5-5E05E6ECAE92}" destId="{C9E0B61C-DF56-4A53-8C80-E1CEC7528779}" srcOrd="1" destOrd="0" presId="urn:microsoft.com/office/officeart/2005/8/layout/orgChart1"/>
    <dgm:cxn modelId="{D145DBB4-D21B-42F9-B851-C82F1B9BD63D}" type="presParOf" srcId="{DE8C50D9-770C-4620-B3A5-5E05E6ECAE92}" destId="{9CC28948-78A9-43F1-9EA0-E662D9EE913E}" srcOrd="2" destOrd="0" presId="urn:microsoft.com/office/officeart/2005/8/layout/orgChart1"/>
    <dgm:cxn modelId="{8B855135-4BE9-4763-87F1-A20C0E499F91}" type="presParOf" srcId="{0096A9FA-7A55-45D7-922A-710E988BFD78}" destId="{1297C16A-EFEA-48EB-AD48-B2427CBE4E59}" srcOrd="2" destOrd="0" presId="urn:microsoft.com/office/officeart/2005/8/layout/orgChart1"/>
    <dgm:cxn modelId="{3FB228BF-96E1-488E-8971-3CDE29E42D88}" type="presParOf" srcId="{0096A9FA-7A55-45D7-922A-710E988BFD78}" destId="{4418FE82-581C-4B67-94A1-43A946F10484}" srcOrd="3" destOrd="0" presId="urn:microsoft.com/office/officeart/2005/8/layout/orgChart1"/>
    <dgm:cxn modelId="{11883CAC-C7FB-47CE-AA84-FBF86E70576F}" type="presParOf" srcId="{4418FE82-581C-4B67-94A1-43A946F10484}" destId="{D166A69D-F203-44AB-B70C-96E56C6D2170}" srcOrd="0" destOrd="0" presId="urn:microsoft.com/office/officeart/2005/8/layout/orgChart1"/>
    <dgm:cxn modelId="{4A36D1D4-7454-48D1-AC89-90301C1A0D7C}" type="presParOf" srcId="{D166A69D-F203-44AB-B70C-96E56C6D2170}" destId="{0E988C60-43ED-46F1-B5C0-104DE067E81B}" srcOrd="0" destOrd="0" presId="urn:microsoft.com/office/officeart/2005/8/layout/orgChart1"/>
    <dgm:cxn modelId="{17F6F3BB-0C3D-4C08-9EE0-E13B750410CB}" type="presParOf" srcId="{D166A69D-F203-44AB-B70C-96E56C6D2170}" destId="{2B2E99C1-83E7-4052-87EA-B49035BA2345}" srcOrd="1" destOrd="0" presId="urn:microsoft.com/office/officeart/2005/8/layout/orgChart1"/>
    <dgm:cxn modelId="{87AB7867-5500-42DC-8088-9DCEF3F69C2C}" type="presParOf" srcId="{4418FE82-581C-4B67-94A1-43A946F10484}" destId="{B29FDDC5-9F0A-46DF-9D94-DADF1D07B505}" srcOrd="1" destOrd="0" presId="urn:microsoft.com/office/officeart/2005/8/layout/orgChart1"/>
    <dgm:cxn modelId="{57C086F1-848B-42A4-A899-B9039A1EE801}" type="presParOf" srcId="{4418FE82-581C-4B67-94A1-43A946F10484}" destId="{2FEA5E68-AAEF-4809-8D10-06073CDA62E6}" srcOrd="2" destOrd="0" presId="urn:microsoft.com/office/officeart/2005/8/layout/orgChart1"/>
    <dgm:cxn modelId="{D0171CC0-E7D8-4030-9E8B-5F7DF502A5AE}" type="presParOf" srcId="{0096A9FA-7A55-45D7-922A-710E988BFD78}" destId="{6BEFCAC1-F2F8-4067-89E2-89A6365EC724}" srcOrd="4" destOrd="0" presId="urn:microsoft.com/office/officeart/2005/8/layout/orgChart1"/>
    <dgm:cxn modelId="{EFAE379E-EA72-4315-9038-C551FB37CC1D}" type="presParOf" srcId="{0096A9FA-7A55-45D7-922A-710E988BFD78}" destId="{9F9B626A-00B3-48DB-828E-40A3747E3F20}" srcOrd="5" destOrd="0" presId="urn:microsoft.com/office/officeart/2005/8/layout/orgChart1"/>
    <dgm:cxn modelId="{A22486DC-6B09-4AF1-9236-BF3573EAE1B7}" type="presParOf" srcId="{9F9B626A-00B3-48DB-828E-40A3747E3F20}" destId="{9E0B7CA1-A962-4EE7-AD0F-CA2968AAA45B}" srcOrd="0" destOrd="0" presId="urn:microsoft.com/office/officeart/2005/8/layout/orgChart1"/>
    <dgm:cxn modelId="{A903F5C6-4079-42B4-BF45-7755F06865C5}" type="presParOf" srcId="{9E0B7CA1-A962-4EE7-AD0F-CA2968AAA45B}" destId="{0BCF54F2-3BAD-4970-B33A-B8662A7B44E8}" srcOrd="0" destOrd="0" presId="urn:microsoft.com/office/officeart/2005/8/layout/orgChart1"/>
    <dgm:cxn modelId="{E2B26B11-1CE0-44C9-AF7E-A10F2BCCEF01}" type="presParOf" srcId="{9E0B7CA1-A962-4EE7-AD0F-CA2968AAA45B}" destId="{FAC31F97-6311-4FDB-89F8-9A2DAF49D2A9}" srcOrd="1" destOrd="0" presId="urn:microsoft.com/office/officeart/2005/8/layout/orgChart1"/>
    <dgm:cxn modelId="{20C2BEBC-071A-43E5-9045-54B1E3F61032}" type="presParOf" srcId="{9F9B626A-00B3-48DB-828E-40A3747E3F20}" destId="{BCB021D1-4DB7-40D3-B589-C4136344840B}" srcOrd="1" destOrd="0" presId="urn:microsoft.com/office/officeart/2005/8/layout/orgChart1"/>
    <dgm:cxn modelId="{3D0A6772-B029-4462-9A23-C25155C76C66}" type="presParOf" srcId="{9F9B626A-00B3-48DB-828E-40A3747E3F20}" destId="{43B8C142-B0B1-45AB-8285-924A7F37EF5E}" srcOrd="2" destOrd="0" presId="urn:microsoft.com/office/officeart/2005/8/layout/orgChart1"/>
    <dgm:cxn modelId="{14D7A8BB-EF8D-4EB4-8A97-9EE51AB6EB1A}" type="presParOf" srcId="{0096A9FA-7A55-45D7-922A-710E988BFD78}" destId="{14313F07-20A8-407D-9A13-9E39CA87E983}" srcOrd="6" destOrd="0" presId="urn:microsoft.com/office/officeart/2005/8/layout/orgChart1"/>
    <dgm:cxn modelId="{72727DFA-F6DE-44BE-A98E-6A6FB5D83591}" type="presParOf" srcId="{0096A9FA-7A55-45D7-922A-710E988BFD78}" destId="{D8DE6BFB-0181-4F90-B073-E56742FEB0A3}" srcOrd="7" destOrd="0" presId="urn:microsoft.com/office/officeart/2005/8/layout/orgChart1"/>
    <dgm:cxn modelId="{136821A6-022C-4750-9B59-E92D2B75D528}" type="presParOf" srcId="{D8DE6BFB-0181-4F90-B073-E56742FEB0A3}" destId="{0392AC3D-F057-4070-B898-418F3903C7ED}" srcOrd="0" destOrd="0" presId="urn:microsoft.com/office/officeart/2005/8/layout/orgChart1"/>
    <dgm:cxn modelId="{274E521C-FD5E-4F7F-9DF9-66EA1EB3ABF2}" type="presParOf" srcId="{0392AC3D-F057-4070-B898-418F3903C7ED}" destId="{6FFB92BB-FA63-445F-AA2F-2B8E08A2EFA9}" srcOrd="0" destOrd="0" presId="urn:microsoft.com/office/officeart/2005/8/layout/orgChart1"/>
    <dgm:cxn modelId="{0D2FC412-740D-4A81-86D4-70D507E2A0A8}" type="presParOf" srcId="{0392AC3D-F057-4070-B898-418F3903C7ED}" destId="{6D61850C-35E7-4338-89E4-C723D80CC0B5}" srcOrd="1" destOrd="0" presId="urn:microsoft.com/office/officeart/2005/8/layout/orgChart1"/>
    <dgm:cxn modelId="{55A3AC8F-222F-4C11-A223-5B304BDDF195}" type="presParOf" srcId="{D8DE6BFB-0181-4F90-B073-E56742FEB0A3}" destId="{DAD09864-B4D5-48C4-87B6-9131B05B40EB}" srcOrd="1" destOrd="0" presId="urn:microsoft.com/office/officeart/2005/8/layout/orgChart1"/>
    <dgm:cxn modelId="{EBC18410-E1D6-430C-87D3-34FCDEB26517}" type="presParOf" srcId="{D8DE6BFB-0181-4F90-B073-E56742FEB0A3}" destId="{D36069AC-891B-45C7-8CDF-C2BF68E62F5C}" srcOrd="2" destOrd="0" presId="urn:microsoft.com/office/officeart/2005/8/layout/orgChart1"/>
    <dgm:cxn modelId="{FE9F3E28-2F79-499F-A9ED-F530F2EA1BC0}" type="presParOf" srcId="{0096A9FA-7A55-45D7-922A-710E988BFD78}" destId="{CD9B9350-19CF-4CE6-A355-C7302128BBE0}" srcOrd="8" destOrd="0" presId="urn:microsoft.com/office/officeart/2005/8/layout/orgChart1"/>
    <dgm:cxn modelId="{277EF86A-AE44-407F-9360-A354CE84957B}" type="presParOf" srcId="{0096A9FA-7A55-45D7-922A-710E988BFD78}" destId="{F1ABC5ED-A52D-4B18-AEE9-FDB23BD6A42F}" srcOrd="9" destOrd="0" presId="urn:microsoft.com/office/officeart/2005/8/layout/orgChart1"/>
    <dgm:cxn modelId="{B3BA620B-C098-493B-A2B2-DEA5733202D9}" type="presParOf" srcId="{F1ABC5ED-A52D-4B18-AEE9-FDB23BD6A42F}" destId="{C1EA33CE-94F9-4A3D-987D-5AB2196172AC}" srcOrd="0" destOrd="0" presId="urn:microsoft.com/office/officeart/2005/8/layout/orgChart1"/>
    <dgm:cxn modelId="{D47818DF-1FAF-452D-AD7A-195BD0A651C8}" type="presParOf" srcId="{C1EA33CE-94F9-4A3D-987D-5AB2196172AC}" destId="{2181616B-1105-4CD4-8F4E-A61EF75B6868}" srcOrd="0" destOrd="0" presId="urn:microsoft.com/office/officeart/2005/8/layout/orgChart1"/>
    <dgm:cxn modelId="{965E5D6A-1F02-4427-8454-89205367D62E}" type="presParOf" srcId="{C1EA33CE-94F9-4A3D-987D-5AB2196172AC}" destId="{580C527B-47DE-40DA-A3C8-323E1805CDAF}" srcOrd="1" destOrd="0" presId="urn:microsoft.com/office/officeart/2005/8/layout/orgChart1"/>
    <dgm:cxn modelId="{96647C14-44E9-447F-B0B3-40AC0185962D}" type="presParOf" srcId="{F1ABC5ED-A52D-4B18-AEE9-FDB23BD6A42F}" destId="{016FEF44-3E42-42EB-B192-167B72DF28CC}" srcOrd="1" destOrd="0" presId="urn:microsoft.com/office/officeart/2005/8/layout/orgChart1"/>
    <dgm:cxn modelId="{2618CBAF-8F8B-43DC-929C-9729AF04297E}" type="presParOf" srcId="{F1ABC5ED-A52D-4B18-AEE9-FDB23BD6A42F}" destId="{F28B4242-1F00-4523-860D-ABBFB005E470}" srcOrd="2" destOrd="0" presId="urn:microsoft.com/office/officeart/2005/8/layout/orgChart1"/>
    <dgm:cxn modelId="{B16491D4-9BE7-4EAD-9B70-0463BB7F7148}" type="presParOf" srcId="{EB07AFEA-D946-49FA-8953-4A75322474A5}" destId="{36F4D6B6-D1F6-4678-B922-A8C900300A1A}" srcOrd="2" destOrd="0" presId="urn:microsoft.com/office/officeart/2005/8/layout/orgChart1"/>
    <dgm:cxn modelId="{21E5A1E8-2D8B-4928-9FA1-9D428F2C8749}" type="presParOf" srcId="{E743D59F-6A30-44AB-8608-61A46D7AC0D8}" destId="{64F17E9F-5C41-48F3-87A1-592CA486CDF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32BE96-9229-934B-98CE-A676043DC7A6}" type="doc">
      <dgm:prSet loTypeId="urn:microsoft.com/office/officeart/2005/8/layout/hierarchy2" loCatId="" qsTypeId="urn:microsoft.com/office/officeart/2005/8/quickstyle/simple4" qsCatId="simple" csTypeId="urn:microsoft.com/office/officeart/2005/8/colors/colorful2" csCatId="colorful" phldr="1"/>
      <dgm:spPr/>
      <dgm:t>
        <a:bodyPr/>
        <a:lstStyle/>
        <a:p>
          <a:endParaRPr lang="es-ES"/>
        </a:p>
      </dgm:t>
    </dgm:pt>
    <dgm:pt modelId="{57902BD1-88DC-7B45-BDA8-CAE649E4AFF2}">
      <dgm:prSet phldrT="[Texto]">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dirty="0" smtClean="0"/>
            <a:t>Ruta Lógica </a:t>
          </a:r>
          <a:endParaRPr lang="es-ES" dirty="0"/>
        </a:p>
      </dgm:t>
    </dgm:pt>
    <dgm:pt modelId="{39773438-FCB1-824B-BEF9-AA0F4870701F}" type="parTrans" cxnId="{E753512D-C075-C142-AF15-186C560019B2}">
      <dgm:prSet/>
      <dgm:spPr/>
      <dgm:t>
        <a:bodyPr/>
        <a:lstStyle/>
        <a:p>
          <a:endParaRPr lang="es-ES"/>
        </a:p>
      </dgm:t>
    </dgm:pt>
    <dgm:pt modelId="{E2E5CF02-1A8A-984B-A698-94CE8566F755}" type="sibTrans" cxnId="{E753512D-C075-C142-AF15-186C560019B2}">
      <dgm:prSet/>
      <dgm:spPr/>
      <dgm:t>
        <a:bodyPr/>
        <a:lstStyle/>
        <a:p>
          <a:endParaRPr lang="es-ES"/>
        </a:p>
      </dgm:t>
    </dgm:pt>
    <dgm:pt modelId="{65E30EDF-4811-EB47-89F5-D239D2E5583E}">
      <dgm:prSet phldrT="[Texto]">
        <dgm:style>
          <a:lnRef idx="1">
            <a:schemeClr val="dk1"/>
          </a:lnRef>
          <a:fillRef idx="2">
            <a:schemeClr val="dk1"/>
          </a:fillRef>
          <a:effectRef idx="1">
            <a:schemeClr val="dk1"/>
          </a:effectRef>
          <a:fontRef idx="minor">
            <a:schemeClr val="dk1"/>
          </a:fontRef>
        </dgm:style>
      </dgm:prSet>
      <dgm:spPr/>
      <dgm:t>
        <a:bodyPr/>
        <a:lstStyle/>
        <a:p>
          <a:r>
            <a:rPr lang="es-ES" dirty="0" smtClean="0">
              <a:solidFill>
                <a:schemeClr val="bg1"/>
              </a:solidFill>
            </a:rPr>
            <a:t>Identificación </a:t>
          </a:r>
          <a:endParaRPr lang="es-ES" dirty="0">
            <a:solidFill>
              <a:schemeClr val="bg1"/>
            </a:solidFill>
          </a:endParaRPr>
        </a:p>
      </dgm:t>
    </dgm:pt>
    <dgm:pt modelId="{7B62D1F0-11CB-1B42-BE36-576FEFD1588B}" type="parTrans" cxnId="{491AF077-8B79-BA48-9012-6F6456644CB5}">
      <dgm:prSet/>
      <dgm:spPr/>
      <dgm:t>
        <a:bodyPr/>
        <a:lstStyle/>
        <a:p>
          <a:endParaRPr lang="es-ES"/>
        </a:p>
      </dgm:t>
    </dgm:pt>
    <dgm:pt modelId="{96D3C047-3FDA-0B4C-81D5-8A8CFF9403D0}" type="sibTrans" cxnId="{491AF077-8B79-BA48-9012-6F6456644CB5}">
      <dgm:prSet/>
      <dgm:spPr/>
      <dgm:t>
        <a:bodyPr/>
        <a:lstStyle/>
        <a:p>
          <a:endParaRPr lang="es-ES"/>
        </a:p>
      </dgm:t>
    </dgm:pt>
    <dgm:pt modelId="{D8B172CB-D5DA-FA4E-9B04-8A1A2664FF89}">
      <dgm:prSet phldrT="[Texto]">
        <dgm:style>
          <a:lnRef idx="1">
            <a:schemeClr val="dk1"/>
          </a:lnRef>
          <a:fillRef idx="2">
            <a:schemeClr val="dk1"/>
          </a:fillRef>
          <a:effectRef idx="1">
            <a:schemeClr val="dk1"/>
          </a:effectRef>
          <a:fontRef idx="minor">
            <a:schemeClr val="dk1"/>
          </a:fontRef>
        </dgm:style>
      </dgm:prSet>
      <dgm:spPr/>
      <dgm:t>
        <a:bodyPr/>
        <a:lstStyle/>
        <a:p>
          <a:r>
            <a:rPr lang="es-ES" dirty="0" smtClean="0">
              <a:solidFill>
                <a:srgbClr val="FFFFFF"/>
              </a:solidFill>
            </a:rPr>
            <a:t>Respuesta  </a:t>
          </a:r>
          <a:endParaRPr lang="es-ES" dirty="0">
            <a:solidFill>
              <a:srgbClr val="FFFFFF"/>
            </a:solidFill>
          </a:endParaRPr>
        </a:p>
      </dgm:t>
    </dgm:pt>
    <dgm:pt modelId="{CC0E360F-B404-6F4F-8D2A-A73E8147B291}" type="parTrans" cxnId="{25662223-576B-254E-989A-5A14E181B3B2}">
      <dgm:prSet/>
      <dgm:spPr/>
      <dgm:t>
        <a:bodyPr/>
        <a:lstStyle/>
        <a:p>
          <a:endParaRPr lang="es-ES"/>
        </a:p>
      </dgm:t>
    </dgm:pt>
    <dgm:pt modelId="{0BB464DE-F7D1-2442-9C96-48DD2A99AC05}" type="sibTrans" cxnId="{25662223-576B-254E-989A-5A14E181B3B2}">
      <dgm:prSet/>
      <dgm:spPr/>
      <dgm:t>
        <a:bodyPr/>
        <a:lstStyle/>
        <a:p>
          <a:endParaRPr lang="es-ES"/>
        </a:p>
      </dgm:t>
    </dgm:pt>
    <dgm:pt modelId="{D4D94D40-BAD8-CB48-BD18-587605B063F7}">
      <dgm:prSet phldrT="[Texto]">
        <dgm:style>
          <a:lnRef idx="1">
            <a:schemeClr val="accent6"/>
          </a:lnRef>
          <a:fillRef idx="3">
            <a:schemeClr val="accent6"/>
          </a:fillRef>
          <a:effectRef idx="2">
            <a:schemeClr val="accent6"/>
          </a:effectRef>
          <a:fontRef idx="minor">
            <a:schemeClr val="lt1"/>
          </a:fontRef>
        </dgm:style>
      </dgm:prSet>
      <dgm:spPr/>
      <dgm:t>
        <a:bodyPr/>
        <a:lstStyle/>
        <a:p>
          <a:r>
            <a:rPr lang="es-ES" dirty="0" smtClean="0">
              <a:solidFill>
                <a:schemeClr val="bg1"/>
              </a:solidFill>
            </a:rPr>
            <a:t>Comprensión</a:t>
          </a:r>
          <a:endParaRPr lang="es-ES" dirty="0">
            <a:solidFill>
              <a:schemeClr val="bg1"/>
            </a:solidFill>
          </a:endParaRPr>
        </a:p>
      </dgm:t>
    </dgm:pt>
    <dgm:pt modelId="{9763635B-A281-2649-9BB4-CEB383D8845A}" type="parTrans" cxnId="{93F247E6-6AC0-3443-8236-DE11C2690F3A}">
      <dgm:prSet/>
      <dgm:spPr/>
      <dgm:t>
        <a:bodyPr/>
        <a:lstStyle/>
        <a:p>
          <a:endParaRPr lang="es-ES"/>
        </a:p>
      </dgm:t>
    </dgm:pt>
    <dgm:pt modelId="{FEE97BD2-A9F6-3A43-8FF7-B0E7F2B28668}" type="sibTrans" cxnId="{93F247E6-6AC0-3443-8236-DE11C2690F3A}">
      <dgm:prSet/>
      <dgm:spPr/>
      <dgm:t>
        <a:bodyPr/>
        <a:lstStyle/>
        <a:p>
          <a:endParaRPr lang="es-ES"/>
        </a:p>
      </dgm:t>
    </dgm:pt>
    <dgm:pt modelId="{4596A5CF-32D7-4F40-8D6E-7C8AC771F1BF}" type="pres">
      <dgm:prSet presAssocID="{8032BE96-9229-934B-98CE-A676043DC7A6}" presName="diagram" presStyleCnt="0">
        <dgm:presLayoutVars>
          <dgm:chPref val="1"/>
          <dgm:dir/>
          <dgm:animOne val="branch"/>
          <dgm:animLvl val="lvl"/>
          <dgm:resizeHandles val="exact"/>
        </dgm:presLayoutVars>
      </dgm:prSet>
      <dgm:spPr/>
      <dgm:t>
        <a:bodyPr/>
        <a:lstStyle/>
        <a:p>
          <a:endParaRPr lang="es-ES"/>
        </a:p>
      </dgm:t>
    </dgm:pt>
    <dgm:pt modelId="{0E2E250D-0F4C-1E42-8CB9-192F52BD7870}" type="pres">
      <dgm:prSet presAssocID="{57902BD1-88DC-7B45-BDA8-CAE649E4AFF2}" presName="root1" presStyleCnt="0"/>
      <dgm:spPr/>
    </dgm:pt>
    <dgm:pt modelId="{854EFAE3-FA56-534D-911A-48AE5E59C094}" type="pres">
      <dgm:prSet presAssocID="{57902BD1-88DC-7B45-BDA8-CAE649E4AFF2}" presName="LevelOneTextNode" presStyleLbl="node0" presStyleIdx="0" presStyleCnt="1">
        <dgm:presLayoutVars>
          <dgm:chPref val="3"/>
        </dgm:presLayoutVars>
      </dgm:prSet>
      <dgm:spPr/>
      <dgm:t>
        <a:bodyPr/>
        <a:lstStyle/>
        <a:p>
          <a:endParaRPr lang="es-ES"/>
        </a:p>
      </dgm:t>
    </dgm:pt>
    <dgm:pt modelId="{71228838-FA8B-3247-8D7E-62DA0DA2A918}" type="pres">
      <dgm:prSet presAssocID="{57902BD1-88DC-7B45-BDA8-CAE649E4AFF2}" presName="level2hierChild" presStyleCnt="0"/>
      <dgm:spPr/>
    </dgm:pt>
    <dgm:pt modelId="{FEE28DC2-FD67-B649-B101-B3EA0A3AD4E0}" type="pres">
      <dgm:prSet presAssocID="{7B62D1F0-11CB-1B42-BE36-576FEFD1588B}" presName="conn2-1" presStyleLbl="parChTrans1D2" presStyleIdx="0" presStyleCnt="3"/>
      <dgm:spPr/>
      <dgm:t>
        <a:bodyPr/>
        <a:lstStyle/>
        <a:p>
          <a:endParaRPr lang="es-ES"/>
        </a:p>
      </dgm:t>
    </dgm:pt>
    <dgm:pt modelId="{7F09EC40-8D95-A74B-9A85-F00DF259D88D}" type="pres">
      <dgm:prSet presAssocID="{7B62D1F0-11CB-1B42-BE36-576FEFD1588B}" presName="connTx" presStyleLbl="parChTrans1D2" presStyleIdx="0" presStyleCnt="3"/>
      <dgm:spPr/>
      <dgm:t>
        <a:bodyPr/>
        <a:lstStyle/>
        <a:p>
          <a:endParaRPr lang="es-ES"/>
        </a:p>
      </dgm:t>
    </dgm:pt>
    <dgm:pt modelId="{20DE5C15-7A5E-6649-9F62-C71DE64E1140}" type="pres">
      <dgm:prSet presAssocID="{65E30EDF-4811-EB47-89F5-D239D2E5583E}" presName="root2" presStyleCnt="0"/>
      <dgm:spPr/>
    </dgm:pt>
    <dgm:pt modelId="{6F5EF74A-2AC3-4A4D-B672-F9F13BC074B3}" type="pres">
      <dgm:prSet presAssocID="{65E30EDF-4811-EB47-89F5-D239D2E5583E}" presName="LevelTwoTextNode" presStyleLbl="node2" presStyleIdx="0" presStyleCnt="3" custLinFactNeighborX="1735" custLinFactNeighborY="1714">
        <dgm:presLayoutVars>
          <dgm:chPref val="3"/>
        </dgm:presLayoutVars>
      </dgm:prSet>
      <dgm:spPr/>
      <dgm:t>
        <a:bodyPr/>
        <a:lstStyle/>
        <a:p>
          <a:endParaRPr lang="es-ES"/>
        </a:p>
      </dgm:t>
    </dgm:pt>
    <dgm:pt modelId="{FDD3A745-479A-CD4F-A8B0-F71C7F19CF69}" type="pres">
      <dgm:prSet presAssocID="{65E30EDF-4811-EB47-89F5-D239D2E5583E}" presName="level3hierChild" presStyleCnt="0"/>
      <dgm:spPr/>
    </dgm:pt>
    <dgm:pt modelId="{0F078A7C-4F8D-BB49-90AE-5D3135FB3CDF}" type="pres">
      <dgm:prSet presAssocID="{9763635B-A281-2649-9BB4-CEB383D8845A}" presName="conn2-1" presStyleLbl="parChTrans1D2" presStyleIdx="1" presStyleCnt="3"/>
      <dgm:spPr/>
      <dgm:t>
        <a:bodyPr/>
        <a:lstStyle/>
        <a:p>
          <a:endParaRPr lang="es-ES"/>
        </a:p>
      </dgm:t>
    </dgm:pt>
    <dgm:pt modelId="{94A0E6C2-0AFF-B74B-BAD6-1E1A0A770692}" type="pres">
      <dgm:prSet presAssocID="{9763635B-A281-2649-9BB4-CEB383D8845A}" presName="connTx" presStyleLbl="parChTrans1D2" presStyleIdx="1" presStyleCnt="3"/>
      <dgm:spPr/>
      <dgm:t>
        <a:bodyPr/>
        <a:lstStyle/>
        <a:p>
          <a:endParaRPr lang="es-ES"/>
        </a:p>
      </dgm:t>
    </dgm:pt>
    <dgm:pt modelId="{5499F73A-BA6B-204E-9B19-CF46AFA039F9}" type="pres">
      <dgm:prSet presAssocID="{D4D94D40-BAD8-CB48-BD18-587605B063F7}" presName="root2" presStyleCnt="0"/>
      <dgm:spPr/>
    </dgm:pt>
    <dgm:pt modelId="{9CADEB0B-376F-834D-89AF-0064E20BEA69}" type="pres">
      <dgm:prSet presAssocID="{D4D94D40-BAD8-CB48-BD18-587605B063F7}" presName="LevelTwoTextNode" presStyleLbl="node2" presStyleIdx="1" presStyleCnt="3">
        <dgm:presLayoutVars>
          <dgm:chPref val="3"/>
        </dgm:presLayoutVars>
      </dgm:prSet>
      <dgm:spPr/>
      <dgm:t>
        <a:bodyPr/>
        <a:lstStyle/>
        <a:p>
          <a:endParaRPr lang="es-ES"/>
        </a:p>
      </dgm:t>
    </dgm:pt>
    <dgm:pt modelId="{CFF44518-8A9C-BC4F-AA56-43EA035EF3CC}" type="pres">
      <dgm:prSet presAssocID="{D4D94D40-BAD8-CB48-BD18-587605B063F7}" presName="level3hierChild" presStyleCnt="0"/>
      <dgm:spPr/>
    </dgm:pt>
    <dgm:pt modelId="{2A7CD0FA-B1D4-554D-81BE-7B3291CB5D21}" type="pres">
      <dgm:prSet presAssocID="{CC0E360F-B404-6F4F-8D2A-A73E8147B291}" presName="conn2-1" presStyleLbl="parChTrans1D2" presStyleIdx="2" presStyleCnt="3"/>
      <dgm:spPr/>
      <dgm:t>
        <a:bodyPr/>
        <a:lstStyle/>
        <a:p>
          <a:endParaRPr lang="es-ES"/>
        </a:p>
      </dgm:t>
    </dgm:pt>
    <dgm:pt modelId="{007BD7EF-C321-1047-9898-37C7347BB4C4}" type="pres">
      <dgm:prSet presAssocID="{CC0E360F-B404-6F4F-8D2A-A73E8147B291}" presName="connTx" presStyleLbl="parChTrans1D2" presStyleIdx="2" presStyleCnt="3"/>
      <dgm:spPr/>
      <dgm:t>
        <a:bodyPr/>
        <a:lstStyle/>
        <a:p>
          <a:endParaRPr lang="es-ES"/>
        </a:p>
      </dgm:t>
    </dgm:pt>
    <dgm:pt modelId="{19D61346-E7D9-D648-A5DF-627E722DEFBD}" type="pres">
      <dgm:prSet presAssocID="{D8B172CB-D5DA-FA4E-9B04-8A1A2664FF89}" presName="root2" presStyleCnt="0"/>
      <dgm:spPr/>
    </dgm:pt>
    <dgm:pt modelId="{3B76000C-EEB5-BC45-B960-BCA697B61B87}" type="pres">
      <dgm:prSet presAssocID="{D8B172CB-D5DA-FA4E-9B04-8A1A2664FF89}" presName="LevelTwoTextNode" presStyleLbl="node2" presStyleIdx="2" presStyleCnt="3">
        <dgm:presLayoutVars>
          <dgm:chPref val="3"/>
        </dgm:presLayoutVars>
      </dgm:prSet>
      <dgm:spPr/>
      <dgm:t>
        <a:bodyPr/>
        <a:lstStyle/>
        <a:p>
          <a:endParaRPr lang="es-ES"/>
        </a:p>
      </dgm:t>
    </dgm:pt>
    <dgm:pt modelId="{ABFB9A1D-EB3E-2146-A4F7-CAF13C4EE4D7}" type="pres">
      <dgm:prSet presAssocID="{D8B172CB-D5DA-FA4E-9B04-8A1A2664FF89}" presName="level3hierChild" presStyleCnt="0"/>
      <dgm:spPr/>
    </dgm:pt>
  </dgm:ptLst>
  <dgm:cxnLst>
    <dgm:cxn modelId="{0F4A705C-A7ED-404F-BE5E-33685E3ED3E1}" type="presOf" srcId="{8032BE96-9229-934B-98CE-A676043DC7A6}" destId="{4596A5CF-32D7-4F40-8D6E-7C8AC771F1BF}" srcOrd="0" destOrd="0" presId="urn:microsoft.com/office/officeart/2005/8/layout/hierarchy2"/>
    <dgm:cxn modelId="{E753512D-C075-C142-AF15-186C560019B2}" srcId="{8032BE96-9229-934B-98CE-A676043DC7A6}" destId="{57902BD1-88DC-7B45-BDA8-CAE649E4AFF2}" srcOrd="0" destOrd="0" parTransId="{39773438-FCB1-824B-BEF9-AA0F4870701F}" sibTransId="{E2E5CF02-1A8A-984B-A698-94CE8566F755}"/>
    <dgm:cxn modelId="{93F247E6-6AC0-3443-8236-DE11C2690F3A}" srcId="{57902BD1-88DC-7B45-BDA8-CAE649E4AFF2}" destId="{D4D94D40-BAD8-CB48-BD18-587605B063F7}" srcOrd="1" destOrd="0" parTransId="{9763635B-A281-2649-9BB4-CEB383D8845A}" sibTransId="{FEE97BD2-A9F6-3A43-8FF7-B0E7F2B28668}"/>
    <dgm:cxn modelId="{5C4EC5E5-FA76-4CB1-BE03-02500B0A587D}" type="presOf" srcId="{65E30EDF-4811-EB47-89F5-D239D2E5583E}" destId="{6F5EF74A-2AC3-4A4D-B672-F9F13BC074B3}" srcOrd="0" destOrd="0" presId="urn:microsoft.com/office/officeart/2005/8/layout/hierarchy2"/>
    <dgm:cxn modelId="{34412CD9-6604-4F30-B87B-FC35B45C1A25}" type="presOf" srcId="{9763635B-A281-2649-9BB4-CEB383D8845A}" destId="{94A0E6C2-0AFF-B74B-BAD6-1E1A0A770692}" srcOrd="1" destOrd="0" presId="urn:microsoft.com/office/officeart/2005/8/layout/hierarchy2"/>
    <dgm:cxn modelId="{491AF077-8B79-BA48-9012-6F6456644CB5}" srcId="{57902BD1-88DC-7B45-BDA8-CAE649E4AFF2}" destId="{65E30EDF-4811-EB47-89F5-D239D2E5583E}" srcOrd="0" destOrd="0" parTransId="{7B62D1F0-11CB-1B42-BE36-576FEFD1588B}" sibTransId="{96D3C047-3FDA-0B4C-81D5-8A8CFF9403D0}"/>
    <dgm:cxn modelId="{636215A1-14E7-4119-9166-BCD63342753A}" type="presOf" srcId="{CC0E360F-B404-6F4F-8D2A-A73E8147B291}" destId="{2A7CD0FA-B1D4-554D-81BE-7B3291CB5D21}" srcOrd="0" destOrd="0" presId="urn:microsoft.com/office/officeart/2005/8/layout/hierarchy2"/>
    <dgm:cxn modelId="{7D3C1CC2-F543-4EA3-8E73-3DE648E1189A}" type="presOf" srcId="{57902BD1-88DC-7B45-BDA8-CAE649E4AFF2}" destId="{854EFAE3-FA56-534D-911A-48AE5E59C094}" srcOrd="0" destOrd="0" presId="urn:microsoft.com/office/officeart/2005/8/layout/hierarchy2"/>
    <dgm:cxn modelId="{F74F7EB4-7CD9-4414-918F-9C09E47EF1AD}" type="presOf" srcId="{CC0E360F-B404-6F4F-8D2A-A73E8147B291}" destId="{007BD7EF-C321-1047-9898-37C7347BB4C4}" srcOrd="1" destOrd="0" presId="urn:microsoft.com/office/officeart/2005/8/layout/hierarchy2"/>
    <dgm:cxn modelId="{25662223-576B-254E-989A-5A14E181B3B2}" srcId="{57902BD1-88DC-7B45-BDA8-CAE649E4AFF2}" destId="{D8B172CB-D5DA-FA4E-9B04-8A1A2664FF89}" srcOrd="2" destOrd="0" parTransId="{CC0E360F-B404-6F4F-8D2A-A73E8147B291}" sibTransId="{0BB464DE-F7D1-2442-9C96-48DD2A99AC05}"/>
    <dgm:cxn modelId="{22D8D6AE-A3A5-45EB-93E8-B8CC75FF9787}" type="presOf" srcId="{D8B172CB-D5DA-FA4E-9B04-8A1A2664FF89}" destId="{3B76000C-EEB5-BC45-B960-BCA697B61B87}" srcOrd="0" destOrd="0" presId="urn:microsoft.com/office/officeart/2005/8/layout/hierarchy2"/>
    <dgm:cxn modelId="{6DB8F945-16B2-40B3-A806-142E6393E847}" type="presOf" srcId="{D4D94D40-BAD8-CB48-BD18-587605B063F7}" destId="{9CADEB0B-376F-834D-89AF-0064E20BEA69}" srcOrd="0" destOrd="0" presId="urn:microsoft.com/office/officeart/2005/8/layout/hierarchy2"/>
    <dgm:cxn modelId="{9EA1DD99-8D72-4242-9573-CF0C723D9917}" type="presOf" srcId="{7B62D1F0-11CB-1B42-BE36-576FEFD1588B}" destId="{7F09EC40-8D95-A74B-9A85-F00DF259D88D}" srcOrd="1" destOrd="0" presId="urn:microsoft.com/office/officeart/2005/8/layout/hierarchy2"/>
    <dgm:cxn modelId="{14DC1734-FAF1-4B03-973D-34BDB158654B}" type="presOf" srcId="{9763635B-A281-2649-9BB4-CEB383D8845A}" destId="{0F078A7C-4F8D-BB49-90AE-5D3135FB3CDF}" srcOrd="0" destOrd="0" presId="urn:microsoft.com/office/officeart/2005/8/layout/hierarchy2"/>
    <dgm:cxn modelId="{DC799D7F-5F57-4C5D-B12B-D178A40FDD72}" type="presOf" srcId="{7B62D1F0-11CB-1B42-BE36-576FEFD1588B}" destId="{FEE28DC2-FD67-B649-B101-B3EA0A3AD4E0}" srcOrd="0" destOrd="0" presId="urn:microsoft.com/office/officeart/2005/8/layout/hierarchy2"/>
    <dgm:cxn modelId="{61CFE9AF-A93D-4335-9789-6C1DF613CF74}" type="presParOf" srcId="{4596A5CF-32D7-4F40-8D6E-7C8AC771F1BF}" destId="{0E2E250D-0F4C-1E42-8CB9-192F52BD7870}" srcOrd="0" destOrd="0" presId="urn:microsoft.com/office/officeart/2005/8/layout/hierarchy2"/>
    <dgm:cxn modelId="{ED116D1E-6FC3-4CCB-8417-74D401A79A1A}" type="presParOf" srcId="{0E2E250D-0F4C-1E42-8CB9-192F52BD7870}" destId="{854EFAE3-FA56-534D-911A-48AE5E59C094}" srcOrd="0" destOrd="0" presId="urn:microsoft.com/office/officeart/2005/8/layout/hierarchy2"/>
    <dgm:cxn modelId="{C6D1C692-D432-4620-9916-7219B1CBD639}" type="presParOf" srcId="{0E2E250D-0F4C-1E42-8CB9-192F52BD7870}" destId="{71228838-FA8B-3247-8D7E-62DA0DA2A918}" srcOrd="1" destOrd="0" presId="urn:microsoft.com/office/officeart/2005/8/layout/hierarchy2"/>
    <dgm:cxn modelId="{6B2EE30A-2A32-4953-880C-B0693C66AD9A}" type="presParOf" srcId="{71228838-FA8B-3247-8D7E-62DA0DA2A918}" destId="{FEE28DC2-FD67-B649-B101-B3EA0A3AD4E0}" srcOrd="0" destOrd="0" presId="urn:microsoft.com/office/officeart/2005/8/layout/hierarchy2"/>
    <dgm:cxn modelId="{9DB49840-840A-41FA-8976-2254E6E0080B}" type="presParOf" srcId="{FEE28DC2-FD67-B649-B101-B3EA0A3AD4E0}" destId="{7F09EC40-8D95-A74B-9A85-F00DF259D88D}" srcOrd="0" destOrd="0" presId="urn:microsoft.com/office/officeart/2005/8/layout/hierarchy2"/>
    <dgm:cxn modelId="{B1D4CE45-83D8-4414-8C77-434F0D7E25F6}" type="presParOf" srcId="{71228838-FA8B-3247-8D7E-62DA0DA2A918}" destId="{20DE5C15-7A5E-6649-9F62-C71DE64E1140}" srcOrd="1" destOrd="0" presId="urn:microsoft.com/office/officeart/2005/8/layout/hierarchy2"/>
    <dgm:cxn modelId="{7CA00334-25C2-4336-80F5-177A4414E2EE}" type="presParOf" srcId="{20DE5C15-7A5E-6649-9F62-C71DE64E1140}" destId="{6F5EF74A-2AC3-4A4D-B672-F9F13BC074B3}" srcOrd="0" destOrd="0" presId="urn:microsoft.com/office/officeart/2005/8/layout/hierarchy2"/>
    <dgm:cxn modelId="{2C3FAA6E-E9F1-4694-A8BB-B248FB0FBD48}" type="presParOf" srcId="{20DE5C15-7A5E-6649-9F62-C71DE64E1140}" destId="{FDD3A745-479A-CD4F-A8B0-F71C7F19CF69}" srcOrd="1" destOrd="0" presId="urn:microsoft.com/office/officeart/2005/8/layout/hierarchy2"/>
    <dgm:cxn modelId="{35B13158-4BEF-4BDF-8F0E-FB90A41D79BE}" type="presParOf" srcId="{71228838-FA8B-3247-8D7E-62DA0DA2A918}" destId="{0F078A7C-4F8D-BB49-90AE-5D3135FB3CDF}" srcOrd="2" destOrd="0" presId="urn:microsoft.com/office/officeart/2005/8/layout/hierarchy2"/>
    <dgm:cxn modelId="{E0E1758A-3E91-4805-9FF9-62C6E00CF577}" type="presParOf" srcId="{0F078A7C-4F8D-BB49-90AE-5D3135FB3CDF}" destId="{94A0E6C2-0AFF-B74B-BAD6-1E1A0A770692}" srcOrd="0" destOrd="0" presId="urn:microsoft.com/office/officeart/2005/8/layout/hierarchy2"/>
    <dgm:cxn modelId="{9F7F0CBE-224B-4138-B4D3-30EAD7B9ED19}" type="presParOf" srcId="{71228838-FA8B-3247-8D7E-62DA0DA2A918}" destId="{5499F73A-BA6B-204E-9B19-CF46AFA039F9}" srcOrd="3" destOrd="0" presId="urn:microsoft.com/office/officeart/2005/8/layout/hierarchy2"/>
    <dgm:cxn modelId="{9A1681FC-8C76-4C77-BAD2-4CEFA523881F}" type="presParOf" srcId="{5499F73A-BA6B-204E-9B19-CF46AFA039F9}" destId="{9CADEB0B-376F-834D-89AF-0064E20BEA69}" srcOrd="0" destOrd="0" presId="urn:microsoft.com/office/officeart/2005/8/layout/hierarchy2"/>
    <dgm:cxn modelId="{08D503C3-9E1F-4F35-85C6-728348EF9900}" type="presParOf" srcId="{5499F73A-BA6B-204E-9B19-CF46AFA039F9}" destId="{CFF44518-8A9C-BC4F-AA56-43EA035EF3CC}" srcOrd="1" destOrd="0" presId="urn:microsoft.com/office/officeart/2005/8/layout/hierarchy2"/>
    <dgm:cxn modelId="{F95F21DA-686F-4DF4-AB89-0192C24A3419}" type="presParOf" srcId="{71228838-FA8B-3247-8D7E-62DA0DA2A918}" destId="{2A7CD0FA-B1D4-554D-81BE-7B3291CB5D21}" srcOrd="4" destOrd="0" presId="urn:microsoft.com/office/officeart/2005/8/layout/hierarchy2"/>
    <dgm:cxn modelId="{E8B35D21-8704-4C6C-A518-45C2248158DC}" type="presParOf" srcId="{2A7CD0FA-B1D4-554D-81BE-7B3291CB5D21}" destId="{007BD7EF-C321-1047-9898-37C7347BB4C4}" srcOrd="0" destOrd="0" presId="urn:microsoft.com/office/officeart/2005/8/layout/hierarchy2"/>
    <dgm:cxn modelId="{CABAE697-71B6-4034-B3B9-A3102A9D43BA}" type="presParOf" srcId="{71228838-FA8B-3247-8D7E-62DA0DA2A918}" destId="{19D61346-E7D9-D648-A5DF-627E722DEFBD}" srcOrd="5" destOrd="0" presId="urn:microsoft.com/office/officeart/2005/8/layout/hierarchy2"/>
    <dgm:cxn modelId="{5555EEF2-ED4F-4415-831A-72E2CE94C82F}" type="presParOf" srcId="{19D61346-E7D9-D648-A5DF-627E722DEFBD}" destId="{3B76000C-EEB5-BC45-B960-BCA697B61B87}" srcOrd="0" destOrd="0" presId="urn:microsoft.com/office/officeart/2005/8/layout/hierarchy2"/>
    <dgm:cxn modelId="{7EEB340E-7280-46D0-A434-E67276F5C9CA}" type="presParOf" srcId="{19D61346-E7D9-D648-A5DF-627E722DEFBD}" destId="{ABFB9A1D-EB3E-2146-A4F7-CAF13C4EE4D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29CAC9-45DD-4AF9-9C28-8E9335595AB3}" type="doc">
      <dgm:prSet loTypeId="urn:microsoft.com/office/officeart/2005/8/layout/hProcess9" loCatId="process" qsTypeId="urn:microsoft.com/office/officeart/2005/8/quickstyle/simple1" qsCatId="simple" csTypeId="urn:microsoft.com/office/officeart/2005/8/colors/accent1_4" csCatId="accent1" phldr="1"/>
      <dgm:spPr/>
    </dgm:pt>
    <dgm:pt modelId="{83B653BD-E582-48B1-840E-7A195222A4D7}">
      <dgm:prSet phldrT="[Texto]" custT="1"/>
      <dgm:spPr/>
      <dgm:t>
        <a:bodyPr/>
        <a:lstStyle/>
        <a:p>
          <a:r>
            <a:rPr lang="es-CO" sz="2000" dirty="0" smtClean="0">
              <a:latin typeface="Arial" panose="020B0604020202020204" pitchFamily="34" charset="0"/>
              <a:cs typeface="Arial" panose="020B0604020202020204" pitchFamily="34" charset="0"/>
            </a:rPr>
            <a:t>La lectura e interpretación de la configuración en salud es una construcción compartida, que requiere de la reflexión conjunta de los equipos </a:t>
          </a:r>
          <a:r>
            <a:rPr lang="x-none" sz="2000" dirty="0" smtClean="0">
              <a:latin typeface="Arial" panose="020B0604020202020204" pitchFamily="34" charset="0"/>
              <a:cs typeface="Arial" panose="020B0604020202020204" pitchFamily="34" charset="0"/>
            </a:rPr>
            <a:t>territoriales </a:t>
          </a:r>
          <a:r>
            <a:rPr lang="es-CO" sz="2000" dirty="0" smtClean="0">
              <a:latin typeface="Arial" panose="020B0604020202020204" pitchFamily="34" charset="0"/>
              <a:cs typeface="Arial" panose="020B0604020202020204" pitchFamily="34" charset="0"/>
            </a:rPr>
            <a:t>y demás actores sociales e institucionales de la localidad, sobre el mapa de tensiones. </a:t>
          </a:r>
          <a:endParaRPr lang="es-CO" sz="2000" dirty="0">
            <a:latin typeface="Arial" panose="020B0604020202020204" pitchFamily="34" charset="0"/>
            <a:cs typeface="Arial" panose="020B0604020202020204" pitchFamily="34" charset="0"/>
          </a:endParaRPr>
        </a:p>
      </dgm:t>
    </dgm:pt>
    <dgm:pt modelId="{62AA83FB-797E-4132-8BDF-5493510AC042}" type="parTrans" cxnId="{3811A93F-DE32-497A-9B1C-BA2698F6FB25}">
      <dgm:prSet/>
      <dgm:spPr/>
      <dgm:t>
        <a:bodyPr/>
        <a:lstStyle/>
        <a:p>
          <a:endParaRPr lang="es-CO" sz="2000"/>
        </a:p>
      </dgm:t>
    </dgm:pt>
    <dgm:pt modelId="{F960D652-7506-4C05-AC9D-3CEC2D646003}" type="sibTrans" cxnId="{3811A93F-DE32-497A-9B1C-BA2698F6FB25}">
      <dgm:prSet/>
      <dgm:spPr/>
      <dgm:t>
        <a:bodyPr/>
        <a:lstStyle/>
        <a:p>
          <a:endParaRPr lang="es-CO" sz="2000"/>
        </a:p>
      </dgm:t>
    </dgm:pt>
    <dgm:pt modelId="{D92E7853-61E5-4024-9A4B-CACB2B3ECD3D}" type="pres">
      <dgm:prSet presAssocID="{6029CAC9-45DD-4AF9-9C28-8E9335595AB3}" presName="CompostProcess" presStyleCnt="0">
        <dgm:presLayoutVars>
          <dgm:dir/>
          <dgm:resizeHandles val="exact"/>
        </dgm:presLayoutVars>
      </dgm:prSet>
      <dgm:spPr/>
    </dgm:pt>
    <dgm:pt modelId="{EDD17B3A-8B68-4FD8-BDC2-AC1CE303C2C0}" type="pres">
      <dgm:prSet presAssocID="{6029CAC9-45DD-4AF9-9C28-8E9335595AB3}" presName="arrow" presStyleLbl="bgShp" presStyleIdx="0" presStyleCnt="1"/>
      <dgm:spPr/>
    </dgm:pt>
    <dgm:pt modelId="{A7118ADC-6F49-450A-B6DC-AA0ECA7F9E47}" type="pres">
      <dgm:prSet presAssocID="{6029CAC9-45DD-4AF9-9C28-8E9335595AB3}" presName="linearProcess" presStyleCnt="0"/>
      <dgm:spPr/>
    </dgm:pt>
    <dgm:pt modelId="{C70E2C15-51EA-4BDA-91C0-4C0311D0F0E4}" type="pres">
      <dgm:prSet presAssocID="{83B653BD-E582-48B1-840E-7A195222A4D7}" presName="textNode" presStyleLbl="node1" presStyleIdx="0" presStyleCnt="1" custScaleX="103908" custScaleY="105073">
        <dgm:presLayoutVars>
          <dgm:bulletEnabled val="1"/>
        </dgm:presLayoutVars>
      </dgm:prSet>
      <dgm:spPr/>
      <dgm:t>
        <a:bodyPr/>
        <a:lstStyle/>
        <a:p>
          <a:endParaRPr lang="es-CO"/>
        </a:p>
      </dgm:t>
    </dgm:pt>
  </dgm:ptLst>
  <dgm:cxnLst>
    <dgm:cxn modelId="{3811A93F-DE32-497A-9B1C-BA2698F6FB25}" srcId="{6029CAC9-45DD-4AF9-9C28-8E9335595AB3}" destId="{83B653BD-E582-48B1-840E-7A195222A4D7}" srcOrd="0" destOrd="0" parTransId="{62AA83FB-797E-4132-8BDF-5493510AC042}" sibTransId="{F960D652-7506-4C05-AC9D-3CEC2D646003}"/>
    <dgm:cxn modelId="{7AA21EEC-6F00-49FB-9FA5-A3870F35DADD}" type="presOf" srcId="{6029CAC9-45DD-4AF9-9C28-8E9335595AB3}" destId="{D92E7853-61E5-4024-9A4B-CACB2B3ECD3D}" srcOrd="0" destOrd="0" presId="urn:microsoft.com/office/officeart/2005/8/layout/hProcess9"/>
    <dgm:cxn modelId="{72737EBB-F43E-4C14-BCAC-AE3C76DD7F9C}" type="presOf" srcId="{83B653BD-E582-48B1-840E-7A195222A4D7}" destId="{C70E2C15-51EA-4BDA-91C0-4C0311D0F0E4}" srcOrd="0" destOrd="0" presId="urn:microsoft.com/office/officeart/2005/8/layout/hProcess9"/>
    <dgm:cxn modelId="{28F15F29-8F8C-466C-8732-A2230F3F58FB}" type="presParOf" srcId="{D92E7853-61E5-4024-9A4B-CACB2B3ECD3D}" destId="{EDD17B3A-8B68-4FD8-BDC2-AC1CE303C2C0}" srcOrd="0" destOrd="0" presId="urn:microsoft.com/office/officeart/2005/8/layout/hProcess9"/>
    <dgm:cxn modelId="{510276FD-54B8-4986-B85C-D707DCAA4C13}" type="presParOf" srcId="{D92E7853-61E5-4024-9A4B-CACB2B3ECD3D}" destId="{A7118ADC-6F49-450A-B6DC-AA0ECA7F9E47}" srcOrd="1" destOrd="0" presId="urn:microsoft.com/office/officeart/2005/8/layout/hProcess9"/>
    <dgm:cxn modelId="{BAC3D4C0-E45D-49DB-956C-54D0B16AD68D}" type="presParOf" srcId="{A7118ADC-6F49-450A-B6DC-AA0ECA7F9E47}" destId="{C70E2C15-51EA-4BDA-91C0-4C0311D0F0E4}"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53C2D3-E9DF-463F-B157-7D143C708784}" type="doc">
      <dgm:prSet loTypeId="urn:microsoft.com/office/officeart/2009/layout/CircleArrowProcess" loCatId="process" qsTypeId="urn:microsoft.com/office/officeart/2005/8/quickstyle/simple5" qsCatId="simple" csTypeId="urn:microsoft.com/office/officeart/2005/8/colors/colorful5" csCatId="colorful" phldr="1"/>
      <dgm:spPr/>
      <dgm:t>
        <a:bodyPr/>
        <a:lstStyle/>
        <a:p>
          <a:endParaRPr lang="es-CO"/>
        </a:p>
      </dgm:t>
    </dgm:pt>
    <dgm:pt modelId="{D8A4AC50-3FCE-4553-BA73-E2F9ED06F148}">
      <dgm:prSet phldrT="[Texto]" custT="1"/>
      <dgm:spPr/>
      <dgm:t>
        <a:bodyPr/>
        <a:lstStyle/>
        <a:p>
          <a:r>
            <a:rPr lang="es-CO" sz="1400" dirty="0" smtClean="0">
              <a:latin typeface="Arial" panose="020B0604020202020204" pitchFamily="34" charset="0"/>
              <a:cs typeface="Arial" panose="020B0604020202020204" pitchFamily="34" charset="0"/>
            </a:rPr>
            <a:t>Generadores</a:t>
          </a:r>
          <a:endParaRPr lang="es-CO" sz="1400" dirty="0">
            <a:latin typeface="Arial" panose="020B0604020202020204" pitchFamily="34" charset="0"/>
            <a:cs typeface="Arial" panose="020B0604020202020204" pitchFamily="34" charset="0"/>
          </a:endParaRPr>
        </a:p>
      </dgm:t>
    </dgm:pt>
    <dgm:pt modelId="{D5748378-57F9-48E6-AEE5-E99FC2BD0322}" type="parTrans" cxnId="{5DE36BB3-B302-4DC4-9835-F2E9F5D9D761}">
      <dgm:prSet/>
      <dgm:spPr/>
      <dgm:t>
        <a:bodyPr/>
        <a:lstStyle/>
        <a:p>
          <a:endParaRPr lang="es-CO" sz="2400">
            <a:latin typeface="Arial" panose="020B0604020202020204" pitchFamily="34" charset="0"/>
            <a:cs typeface="Arial" panose="020B0604020202020204" pitchFamily="34" charset="0"/>
          </a:endParaRPr>
        </a:p>
      </dgm:t>
    </dgm:pt>
    <dgm:pt modelId="{A338D568-5082-4B6C-90C6-0F29AA79C070}" type="sibTrans" cxnId="{5DE36BB3-B302-4DC4-9835-F2E9F5D9D761}">
      <dgm:prSet/>
      <dgm:spPr/>
      <dgm:t>
        <a:bodyPr/>
        <a:lstStyle/>
        <a:p>
          <a:endParaRPr lang="es-CO" sz="2400">
            <a:latin typeface="Arial" panose="020B0604020202020204" pitchFamily="34" charset="0"/>
            <a:cs typeface="Arial" panose="020B0604020202020204" pitchFamily="34" charset="0"/>
          </a:endParaRPr>
        </a:p>
      </dgm:t>
    </dgm:pt>
    <dgm:pt modelId="{2FBC234F-2295-4C3A-8F7B-3EBDD0AEFC0A}">
      <dgm:prSet phldrT="[Texto]" custT="1"/>
      <dgm:spPr/>
      <dgm:t>
        <a:bodyPr/>
        <a:lstStyle/>
        <a:p>
          <a:r>
            <a:rPr lang="es-CO" sz="1400" dirty="0" smtClean="0">
              <a:latin typeface="Arial" panose="020B0604020202020204" pitchFamily="34" charset="0"/>
              <a:cs typeface="Arial" panose="020B0604020202020204" pitchFamily="34" charset="0"/>
            </a:rPr>
            <a:t>Reforzadores </a:t>
          </a:r>
          <a:endParaRPr lang="es-CO" sz="1400" dirty="0">
            <a:latin typeface="Arial" panose="020B0604020202020204" pitchFamily="34" charset="0"/>
            <a:cs typeface="Arial" panose="020B0604020202020204" pitchFamily="34" charset="0"/>
          </a:endParaRPr>
        </a:p>
      </dgm:t>
    </dgm:pt>
    <dgm:pt modelId="{6D85105C-7242-4A96-A9A1-67106E4D59CC}" type="parTrans" cxnId="{B490D862-0087-4440-8BEF-48B0CE20B720}">
      <dgm:prSet/>
      <dgm:spPr/>
      <dgm:t>
        <a:bodyPr/>
        <a:lstStyle/>
        <a:p>
          <a:endParaRPr lang="es-CO" sz="2400">
            <a:latin typeface="Arial" panose="020B0604020202020204" pitchFamily="34" charset="0"/>
            <a:cs typeface="Arial" panose="020B0604020202020204" pitchFamily="34" charset="0"/>
          </a:endParaRPr>
        </a:p>
      </dgm:t>
    </dgm:pt>
    <dgm:pt modelId="{790AC2DF-606F-49E9-9686-F86B8A829D16}" type="sibTrans" cxnId="{B490D862-0087-4440-8BEF-48B0CE20B720}">
      <dgm:prSet/>
      <dgm:spPr/>
      <dgm:t>
        <a:bodyPr/>
        <a:lstStyle/>
        <a:p>
          <a:endParaRPr lang="es-CO" sz="2400">
            <a:latin typeface="Arial" panose="020B0604020202020204" pitchFamily="34" charset="0"/>
            <a:cs typeface="Arial" panose="020B0604020202020204" pitchFamily="34" charset="0"/>
          </a:endParaRPr>
        </a:p>
      </dgm:t>
    </dgm:pt>
    <dgm:pt modelId="{8CDB9461-DAD6-4E81-91EE-4B2DA308A3C4}">
      <dgm:prSet phldrT="[Texto]" custT="1"/>
      <dgm:spPr/>
      <dgm:t>
        <a:bodyPr/>
        <a:lstStyle/>
        <a:p>
          <a:r>
            <a:rPr lang="es-CO" sz="1400" dirty="0" smtClean="0">
              <a:latin typeface="Arial" panose="020B0604020202020204" pitchFamily="34" charset="0"/>
              <a:cs typeface="Arial" panose="020B0604020202020204" pitchFamily="34" charset="0"/>
            </a:rPr>
            <a:t>Liberadores </a:t>
          </a:r>
          <a:endParaRPr lang="es-CO" sz="1400" dirty="0">
            <a:latin typeface="Arial" panose="020B0604020202020204" pitchFamily="34" charset="0"/>
            <a:cs typeface="Arial" panose="020B0604020202020204" pitchFamily="34" charset="0"/>
          </a:endParaRPr>
        </a:p>
      </dgm:t>
    </dgm:pt>
    <dgm:pt modelId="{AF7C3177-6831-4C53-94DB-983485B9AF31}" type="parTrans" cxnId="{C708470F-0D6E-45E7-933E-29F2AF1ED4EA}">
      <dgm:prSet/>
      <dgm:spPr/>
      <dgm:t>
        <a:bodyPr/>
        <a:lstStyle/>
        <a:p>
          <a:endParaRPr lang="es-CO" sz="2400">
            <a:latin typeface="Arial" panose="020B0604020202020204" pitchFamily="34" charset="0"/>
            <a:cs typeface="Arial" panose="020B0604020202020204" pitchFamily="34" charset="0"/>
          </a:endParaRPr>
        </a:p>
      </dgm:t>
    </dgm:pt>
    <dgm:pt modelId="{62C10732-8952-4828-93F5-B04D3990BF0B}" type="sibTrans" cxnId="{C708470F-0D6E-45E7-933E-29F2AF1ED4EA}">
      <dgm:prSet/>
      <dgm:spPr/>
      <dgm:t>
        <a:bodyPr/>
        <a:lstStyle/>
        <a:p>
          <a:endParaRPr lang="es-CO" sz="2400">
            <a:latin typeface="Arial" panose="020B0604020202020204" pitchFamily="34" charset="0"/>
            <a:cs typeface="Arial" panose="020B0604020202020204" pitchFamily="34" charset="0"/>
          </a:endParaRPr>
        </a:p>
      </dgm:t>
    </dgm:pt>
    <dgm:pt modelId="{1AC562AC-E21B-4C81-A3BC-C98684CA006F}">
      <dgm:prSet phldrT="[Texto]" custT="1"/>
      <dgm:spPr/>
      <dgm:t>
        <a:bodyPr/>
        <a:lstStyle/>
        <a:p>
          <a:r>
            <a:rPr lang="es-CO" sz="1400" dirty="0" smtClean="0">
              <a:latin typeface="Arial" panose="020B0604020202020204" pitchFamily="34" charset="0"/>
              <a:cs typeface="Arial" panose="020B0604020202020204" pitchFamily="34" charset="0"/>
            </a:rPr>
            <a:t>Implicaciones</a:t>
          </a:r>
          <a:endParaRPr lang="es-CO" sz="1400" dirty="0">
            <a:latin typeface="Arial" panose="020B0604020202020204" pitchFamily="34" charset="0"/>
            <a:cs typeface="Arial" panose="020B0604020202020204" pitchFamily="34" charset="0"/>
          </a:endParaRPr>
        </a:p>
      </dgm:t>
    </dgm:pt>
    <dgm:pt modelId="{92D52D74-FFD3-42F7-AD2D-ADFF3B3330FC}" type="parTrans" cxnId="{EEB3D84F-2F9F-420E-A379-E2DD86529CC4}">
      <dgm:prSet/>
      <dgm:spPr/>
      <dgm:t>
        <a:bodyPr/>
        <a:lstStyle/>
        <a:p>
          <a:endParaRPr lang="es-CO" sz="2400">
            <a:latin typeface="Arial" panose="020B0604020202020204" pitchFamily="34" charset="0"/>
            <a:cs typeface="Arial" panose="020B0604020202020204" pitchFamily="34" charset="0"/>
          </a:endParaRPr>
        </a:p>
      </dgm:t>
    </dgm:pt>
    <dgm:pt modelId="{2311B3C8-55ED-468E-B08F-236C796517CF}" type="sibTrans" cxnId="{EEB3D84F-2F9F-420E-A379-E2DD86529CC4}">
      <dgm:prSet/>
      <dgm:spPr/>
      <dgm:t>
        <a:bodyPr/>
        <a:lstStyle/>
        <a:p>
          <a:endParaRPr lang="es-CO" sz="2400">
            <a:latin typeface="Arial" panose="020B0604020202020204" pitchFamily="34" charset="0"/>
            <a:cs typeface="Arial" panose="020B0604020202020204" pitchFamily="34" charset="0"/>
          </a:endParaRPr>
        </a:p>
      </dgm:t>
    </dgm:pt>
    <dgm:pt modelId="{51640745-133F-4175-A368-5230B7D029A0}" type="pres">
      <dgm:prSet presAssocID="{8853C2D3-E9DF-463F-B157-7D143C708784}" presName="Name0" presStyleCnt="0">
        <dgm:presLayoutVars>
          <dgm:chMax val="7"/>
          <dgm:chPref val="7"/>
          <dgm:dir/>
          <dgm:animLvl val="lvl"/>
        </dgm:presLayoutVars>
      </dgm:prSet>
      <dgm:spPr/>
      <dgm:t>
        <a:bodyPr/>
        <a:lstStyle/>
        <a:p>
          <a:endParaRPr lang="es-CO"/>
        </a:p>
      </dgm:t>
    </dgm:pt>
    <dgm:pt modelId="{C0C53E7B-306E-4062-BFB3-2EB01C13521C}" type="pres">
      <dgm:prSet presAssocID="{D8A4AC50-3FCE-4553-BA73-E2F9ED06F148}" presName="Accent1" presStyleCnt="0"/>
      <dgm:spPr/>
    </dgm:pt>
    <dgm:pt modelId="{C526453F-7C85-4177-9C86-F349F12178FF}" type="pres">
      <dgm:prSet presAssocID="{D8A4AC50-3FCE-4553-BA73-E2F9ED06F148}" presName="Accent" presStyleLbl="node1" presStyleIdx="0" presStyleCnt="4"/>
      <dgm:spPr/>
    </dgm:pt>
    <dgm:pt modelId="{F39F2F5A-1342-4812-99E9-F3ED49A04BEB}" type="pres">
      <dgm:prSet presAssocID="{D8A4AC50-3FCE-4553-BA73-E2F9ED06F148}" presName="Parent1" presStyleLbl="revTx" presStyleIdx="0" presStyleCnt="4">
        <dgm:presLayoutVars>
          <dgm:chMax val="1"/>
          <dgm:chPref val="1"/>
          <dgm:bulletEnabled val="1"/>
        </dgm:presLayoutVars>
      </dgm:prSet>
      <dgm:spPr/>
      <dgm:t>
        <a:bodyPr/>
        <a:lstStyle/>
        <a:p>
          <a:endParaRPr lang="es-CO"/>
        </a:p>
      </dgm:t>
    </dgm:pt>
    <dgm:pt modelId="{BBCC0188-78C3-4B01-952C-53893B1554D3}" type="pres">
      <dgm:prSet presAssocID="{2FBC234F-2295-4C3A-8F7B-3EBDD0AEFC0A}" presName="Accent2" presStyleCnt="0"/>
      <dgm:spPr/>
    </dgm:pt>
    <dgm:pt modelId="{0F57319F-FCAD-4E80-98BF-E274F9A6635B}" type="pres">
      <dgm:prSet presAssocID="{2FBC234F-2295-4C3A-8F7B-3EBDD0AEFC0A}" presName="Accent" presStyleLbl="node1" presStyleIdx="1" presStyleCnt="4"/>
      <dgm:spPr/>
    </dgm:pt>
    <dgm:pt modelId="{AFACA382-9379-44B5-A5AF-30E196DC5894}" type="pres">
      <dgm:prSet presAssocID="{2FBC234F-2295-4C3A-8F7B-3EBDD0AEFC0A}" presName="Parent2" presStyleLbl="revTx" presStyleIdx="1" presStyleCnt="4">
        <dgm:presLayoutVars>
          <dgm:chMax val="1"/>
          <dgm:chPref val="1"/>
          <dgm:bulletEnabled val="1"/>
        </dgm:presLayoutVars>
      </dgm:prSet>
      <dgm:spPr/>
      <dgm:t>
        <a:bodyPr/>
        <a:lstStyle/>
        <a:p>
          <a:endParaRPr lang="es-CO"/>
        </a:p>
      </dgm:t>
    </dgm:pt>
    <dgm:pt modelId="{E4212A99-4113-4E90-B5F9-B488D4B10E98}" type="pres">
      <dgm:prSet presAssocID="{8CDB9461-DAD6-4E81-91EE-4B2DA308A3C4}" presName="Accent3" presStyleCnt="0"/>
      <dgm:spPr/>
    </dgm:pt>
    <dgm:pt modelId="{BA398CE0-165E-4472-88BE-38276102206C}" type="pres">
      <dgm:prSet presAssocID="{8CDB9461-DAD6-4E81-91EE-4B2DA308A3C4}" presName="Accent" presStyleLbl="node1" presStyleIdx="2" presStyleCnt="4"/>
      <dgm:spPr/>
    </dgm:pt>
    <dgm:pt modelId="{D43EACBF-1CE2-41B8-85E5-3A8A874DFEFA}" type="pres">
      <dgm:prSet presAssocID="{8CDB9461-DAD6-4E81-91EE-4B2DA308A3C4}" presName="Parent3" presStyleLbl="revTx" presStyleIdx="2" presStyleCnt="4">
        <dgm:presLayoutVars>
          <dgm:chMax val="1"/>
          <dgm:chPref val="1"/>
          <dgm:bulletEnabled val="1"/>
        </dgm:presLayoutVars>
      </dgm:prSet>
      <dgm:spPr/>
      <dgm:t>
        <a:bodyPr/>
        <a:lstStyle/>
        <a:p>
          <a:endParaRPr lang="es-CO"/>
        </a:p>
      </dgm:t>
    </dgm:pt>
    <dgm:pt modelId="{F57E0A95-F79B-4791-848C-5DA70C2FB796}" type="pres">
      <dgm:prSet presAssocID="{1AC562AC-E21B-4C81-A3BC-C98684CA006F}" presName="Accent4" presStyleCnt="0"/>
      <dgm:spPr/>
    </dgm:pt>
    <dgm:pt modelId="{B48B75B3-966C-4F3F-BECD-CBC8F1DA1077}" type="pres">
      <dgm:prSet presAssocID="{1AC562AC-E21B-4C81-A3BC-C98684CA006F}" presName="Accent" presStyleLbl="node1" presStyleIdx="3" presStyleCnt="4"/>
      <dgm:spPr/>
    </dgm:pt>
    <dgm:pt modelId="{7E6FE02A-5336-4264-8D7B-A243064C7B6C}" type="pres">
      <dgm:prSet presAssocID="{1AC562AC-E21B-4C81-A3BC-C98684CA006F}" presName="Parent4" presStyleLbl="revTx" presStyleIdx="3" presStyleCnt="4">
        <dgm:presLayoutVars>
          <dgm:chMax val="1"/>
          <dgm:chPref val="1"/>
          <dgm:bulletEnabled val="1"/>
        </dgm:presLayoutVars>
      </dgm:prSet>
      <dgm:spPr/>
      <dgm:t>
        <a:bodyPr/>
        <a:lstStyle/>
        <a:p>
          <a:endParaRPr lang="es-CO"/>
        </a:p>
      </dgm:t>
    </dgm:pt>
  </dgm:ptLst>
  <dgm:cxnLst>
    <dgm:cxn modelId="{5DE36BB3-B302-4DC4-9835-F2E9F5D9D761}" srcId="{8853C2D3-E9DF-463F-B157-7D143C708784}" destId="{D8A4AC50-3FCE-4553-BA73-E2F9ED06F148}" srcOrd="0" destOrd="0" parTransId="{D5748378-57F9-48E6-AEE5-E99FC2BD0322}" sibTransId="{A338D568-5082-4B6C-90C6-0F29AA79C070}"/>
    <dgm:cxn modelId="{B490D862-0087-4440-8BEF-48B0CE20B720}" srcId="{8853C2D3-E9DF-463F-B157-7D143C708784}" destId="{2FBC234F-2295-4C3A-8F7B-3EBDD0AEFC0A}" srcOrd="1" destOrd="0" parTransId="{6D85105C-7242-4A96-A9A1-67106E4D59CC}" sibTransId="{790AC2DF-606F-49E9-9686-F86B8A829D16}"/>
    <dgm:cxn modelId="{EEB3D84F-2F9F-420E-A379-E2DD86529CC4}" srcId="{8853C2D3-E9DF-463F-B157-7D143C708784}" destId="{1AC562AC-E21B-4C81-A3BC-C98684CA006F}" srcOrd="3" destOrd="0" parTransId="{92D52D74-FFD3-42F7-AD2D-ADFF3B3330FC}" sibTransId="{2311B3C8-55ED-468E-B08F-236C796517CF}"/>
    <dgm:cxn modelId="{542EA46A-6110-4526-A82A-B298800216A7}" type="presOf" srcId="{2FBC234F-2295-4C3A-8F7B-3EBDD0AEFC0A}" destId="{AFACA382-9379-44B5-A5AF-30E196DC5894}" srcOrd="0" destOrd="0" presId="urn:microsoft.com/office/officeart/2009/layout/CircleArrowProcess"/>
    <dgm:cxn modelId="{87417F17-0EFD-45B4-9C63-11BFD8C107B6}" type="presOf" srcId="{1AC562AC-E21B-4C81-A3BC-C98684CA006F}" destId="{7E6FE02A-5336-4264-8D7B-A243064C7B6C}" srcOrd="0" destOrd="0" presId="urn:microsoft.com/office/officeart/2009/layout/CircleArrowProcess"/>
    <dgm:cxn modelId="{F9C2A139-7765-4D22-A974-F9EB863B5910}" type="presOf" srcId="{8853C2D3-E9DF-463F-B157-7D143C708784}" destId="{51640745-133F-4175-A368-5230B7D029A0}" srcOrd="0" destOrd="0" presId="urn:microsoft.com/office/officeart/2009/layout/CircleArrowProcess"/>
    <dgm:cxn modelId="{C708470F-0D6E-45E7-933E-29F2AF1ED4EA}" srcId="{8853C2D3-E9DF-463F-B157-7D143C708784}" destId="{8CDB9461-DAD6-4E81-91EE-4B2DA308A3C4}" srcOrd="2" destOrd="0" parTransId="{AF7C3177-6831-4C53-94DB-983485B9AF31}" sibTransId="{62C10732-8952-4828-93F5-B04D3990BF0B}"/>
    <dgm:cxn modelId="{E63E592B-4BFE-4A78-B942-94B9507F7669}" type="presOf" srcId="{D8A4AC50-3FCE-4553-BA73-E2F9ED06F148}" destId="{F39F2F5A-1342-4812-99E9-F3ED49A04BEB}" srcOrd="0" destOrd="0" presId="urn:microsoft.com/office/officeart/2009/layout/CircleArrowProcess"/>
    <dgm:cxn modelId="{10009A02-1B2F-442E-9AC7-2BF9CB604E6A}" type="presOf" srcId="{8CDB9461-DAD6-4E81-91EE-4B2DA308A3C4}" destId="{D43EACBF-1CE2-41B8-85E5-3A8A874DFEFA}" srcOrd="0" destOrd="0" presId="urn:microsoft.com/office/officeart/2009/layout/CircleArrowProcess"/>
    <dgm:cxn modelId="{388382FE-8635-4824-8221-5B6369E0E589}" type="presParOf" srcId="{51640745-133F-4175-A368-5230B7D029A0}" destId="{C0C53E7B-306E-4062-BFB3-2EB01C13521C}" srcOrd="0" destOrd="0" presId="urn:microsoft.com/office/officeart/2009/layout/CircleArrowProcess"/>
    <dgm:cxn modelId="{D4837029-198D-41B9-8711-F26CF3A0D1FC}" type="presParOf" srcId="{C0C53E7B-306E-4062-BFB3-2EB01C13521C}" destId="{C526453F-7C85-4177-9C86-F349F12178FF}" srcOrd="0" destOrd="0" presId="urn:microsoft.com/office/officeart/2009/layout/CircleArrowProcess"/>
    <dgm:cxn modelId="{4FB791F8-1DED-4930-9D87-1921A4E4D1A6}" type="presParOf" srcId="{51640745-133F-4175-A368-5230B7D029A0}" destId="{F39F2F5A-1342-4812-99E9-F3ED49A04BEB}" srcOrd="1" destOrd="0" presId="urn:microsoft.com/office/officeart/2009/layout/CircleArrowProcess"/>
    <dgm:cxn modelId="{8A8FAC10-4922-4E62-85D3-96FB1697BD8F}" type="presParOf" srcId="{51640745-133F-4175-A368-5230B7D029A0}" destId="{BBCC0188-78C3-4B01-952C-53893B1554D3}" srcOrd="2" destOrd="0" presId="urn:microsoft.com/office/officeart/2009/layout/CircleArrowProcess"/>
    <dgm:cxn modelId="{5F5B8315-28FD-48DE-B750-C300567878F1}" type="presParOf" srcId="{BBCC0188-78C3-4B01-952C-53893B1554D3}" destId="{0F57319F-FCAD-4E80-98BF-E274F9A6635B}" srcOrd="0" destOrd="0" presId="urn:microsoft.com/office/officeart/2009/layout/CircleArrowProcess"/>
    <dgm:cxn modelId="{5CD0DE74-359D-42F8-A764-8BC67AB2C239}" type="presParOf" srcId="{51640745-133F-4175-A368-5230B7D029A0}" destId="{AFACA382-9379-44B5-A5AF-30E196DC5894}" srcOrd="3" destOrd="0" presId="urn:microsoft.com/office/officeart/2009/layout/CircleArrowProcess"/>
    <dgm:cxn modelId="{A553EF48-2679-4E1D-9BE5-8E758413ECF5}" type="presParOf" srcId="{51640745-133F-4175-A368-5230B7D029A0}" destId="{E4212A99-4113-4E90-B5F9-B488D4B10E98}" srcOrd="4" destOrd="0" presId="urn:microsoft.com/office/officeart/2009/layout/CircleArrowProcess"/>
    <dgm:cxn modelId="{BB2F75C6-76E5-408A-8D69-B764463C992B}" type="presParOf" srcId="{E4212A99-4113-4E90-B5F9-B488D4B10E98}" destId="{BA398CE0-165E-4472-88BE-38276102206C}" srcOrd="0" destOrd="0" presId="urn:microsoft.com/office/officeart/2009/layout/CircleArrowProcess"/>
    <dgm:cxn modelId="{47E63CD0-BCC0-4806-95D8-6704133BC515}" type="presParOf" srcId="{51640745-133F-4175-A368-5230B7D029A0}" destId="{D43EACBF-1CE2-41B8-85E5-3A8A874DFEFA}" srcOrd="5" destOrd="0" presId="urn:microsoft.com/office/officeart/2009/layout/CircleArrowProcess"/>
    <dgm:cxn modelId="{BC49BEFE-C17B-468D-B4C2-D5A8DDADC9CC}" type="presParOf" srcId="{51640745-133F-4175-A368-5230B7D029A0}" destId="{F57E0A95-F79B-4791-848C-5DA70C2FB796}" srcOrd="6" destOrd="0" presId="urn:microsoft.com/office/officeart/2009/layout/CircleArrowProcess"/>
    <dgm:cxn modelId="{34B00183-F048-4E83-9BA0-5100A092976E}" type="presParOf" srcId="{F57E0A95-F79B-4791-848C-5DA70C2FB796}" destId="{B48B75B3-966C-4F3F-BECD-CBC8F1DA1077}" srcOrd="0" destOrd="0" presId="urn:microsoft.com/office/officeart/2009/layout/CircleArrowProcess"/>
    <dgm:cxn modelId="{83204F25-7D16-433C-AA3E-FB79623925E4}" type="presParOf" srcId="{51640745-133F-4175-A368-5230B7D029A0}" destId="{7E6FE02A-5336-4264-8D7B-A243064C7B6C}" srcOrd="7"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7CF1F0-6D2F-6848-81A0-1D8D8914D8EB}" type="doc">
      <dgm:prSet loTypeId="urn:microsoft.com/office/officeart/2005/8/layout/vList2" loCatId="" qsTypeId="urn:microsoft.com/office/officeart/2005/8/quickstyle/simple4" qsCatId="simple" csTypeId="urn:microsoft.com/office/officeart/2005/8/colors/accent3_3" csCatId="accent3" phldr="1"/>
      <dgm:spPr/>
      <dgm:t>
        <a:bodyPr/>
        <a:lstStyle/>
        <a:p>
          <a:endParaRPr lang="es-ES"/>
        </a:p>
      </dgm:t>
    </dgm:pt>
    <dgm:pt modelId="{FF1FF44D-CF35-4041-9942-BDA9FF3D8C0C}">
      <dgm:prSet phldrT="[Texto]" custT="1"/>
      <dgm:spPr>
        <a:solidFill>
          <a:srgbClr val="00B050"/>
        </a:solidFill>
      </dgm:spPr>
      <dgm:t>
        <a:bodyPr/>
        <a:lstStyle/>
        <a:p>
          <a:r>
            <a:rPr lang="es-ES" sz="3200" b="1" dirty="0" smtClean="0"/>
            <a:t>Identificación de Racimos y ejes</a:t>
          </a:r>
          <a:endParaRPr lang="es-ES" sz="3200" b="1" dirty="0"/>
        </a:p>
      </dgm:t>
    </dgm:pt>
    <dgm:pt modelId="{4AF37E62-090C-7349-8D95-3D1F3D4F2D22}" type="parTrans" cxnId="{55BD2D15-5D32-174A-A256-1B182C04928D}">
      <dgm:prSet/>
      <dgm:spPr/>
      <dgm:t>
        <a:bodyPr/>
        <a:lstStyle/>
        <a:p>
          <a:endParaRPr lang="es-ES" sz="1600" b="1"/>
        </a:p>
      </dgm:t>
    </dgm:pt>
    <dgm:pt modelId="{41494059-6A10-CD45-A5E5-FBCBA7527C11}" type="sibTrans" cxnId="{55BD2D15-5D32-174A-A256-1B182C04928D}">
      <dgm:prSet/>
      <dgm:spPr/>
      <dgm:t>
        <a:bodyPr/>
        <a:lstStyle/>
        <a:p>
          <a:endParaRPr lang="es-ES" sz="1600" b="1"/>
        </a:p>
      </dgm:t>
    </dgm:pt>
    <dgm:pt modelId="{AAD0689F-AE7B-5042-B74C-58552C34A81E}" type="pres">
      <dgm:prSet presAssocID="{7B7CF1F0-6D2F-6848-81A0-1D8D8914D8EB}" presName="linear" presStyleCnt="0">
        <dgm:presLayoutVars>
          <dgm:animLvl val="lvl"/>
          <dgm:resizeHandles val="exact"/>
        </dgm:presLayoutVars>
      </dgm:prSet>
      <dgm:spPr/>
      <dgm:t>
        <a:bodyPr/>
        <a:lstStyle/>
        <a:p>
          <a:endParaRPr lang="es-CO"/>
        </a:p>
      </dgm:t>
    </dgm:pt>
    <dgm:pt modelId="{A47F9665-00BD-F149-B4E9-DEDF490DC9B4}" type="pres">
      <dgm:prSet presAssocID="{FF1FF44D-CF35-4041-9942-BDA9FF3D8C0C}" presName="parentText" presStyleLbl="node1" presStyleIdx="0" presStyleCnt="1">
        <dgm:presLayoutVars>
          <dgm:chMax val="0"/>
          <dgm:bulletEnabled val="1"/>
        </dgm:presLayoutVars>
      </dgm:prSet>
      <dgm:spPr/>
      <dgm:t>
        <a:bodyPr/>
        <a:lstStyle/>
        <a:p>
          <a:endParaRPr lang="es-CO"/>
        </a:p>
      </dgm:t>
    </dgm:pt>
  </dgm:ptLst>
  <dgm:cxnLst>
    <dgm:cxn modelId="{7B0D9BA2-86FE-4CD9-B99A-ABED5BC151FC}" type="presOf" srcId="{7B7CF1F0-6D2F-6848-81A0-1D8D8914D8EB}" destId="{AAD0689F-AE7B-5042-B74C-58552C34A81E}" srcOrd="0" destOrd="0" presId="urn:microsoft.com/office/officeart/2005/8/layout/vList2"/>
    <dgm:cxn modelId="{55BD2D15-5D32-174A-A256-1B182C04928D}" srcId="{7B7CF1F0-6D2F-6848-81A0-1D8D8914D8EB}" destId="{FF1FF44D-CF35-4041-9942-BDA9FF3D8C0C}" srcOrd="0" destOrd="0" parTransId="{4AF37E62-090C-7349-8D95-3D1F3D4F2D22}" sibTransId="{41494059-6A10-CD45-A5E5-FBCBA7527C11}"/>
    <dgm:cxn modelId="{633AE3F1-57A5-4F44-B4E2-E700DB12057F}" type="presOf" srcId="{FF1FF44D-CF35-4041-9942-BDA9FF3D8C0C}" destId="{A47F9665-00BD-F149-B4E9-DEDF490DC9B4}" srcOrd="0" destOrd="0" presId="urn:microsoft.com/office/officeart/2005/8/layout/vList2"/>
    <dgm:cxn modelId="{6C014A9B-0179-46C4-B8FB-7355438CC06C}" type="presParOf" srcId="{AAD0689F-AE7B-5042-B74C-58552C34A81E}" destId="{A47F9665-00BD-F149-B4E9-DEDF490DC9B4}"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A4CE9-FEB3-4012-9B88-D7E6A5B40A78}">
      <dsp:nvSpPr>
        <dsp:cNvPr id="0" name=""/>
        <dsp:cNvSpPr/>
      </dsp:nvSpPr>
      <dsp:spPr>
        <a:xfrm>
          <a:off x="2406230" y="0"/>
          <a:ext cx="2111052" cy="2111374"/>
        </a:xfrm>
        <a:prstGeom prst="circularArrow">
          <a:avLst>
            <a:gd name="adj1" fmla="val 10980"/>
            <a:gd name="adj2" fmla="val 1142322"/>
            <a:gd name="adj3" fmla="val 4500000"/>
            <a:gd name="adj4" fmla="val 10800000"/>
            <a:gd name="adj5" fmla="val 125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4250A0E-966B-48DA-A594-1F881224BB12}">
      <dsp:nvSpPr>
        <dsp:cNvPr id="0" name=""/>
        <dsp:cNvSpPr/>
      </dsp:nvSpPr>
      <dsp:spPr>
        <a:xfrm>
          <a:off x="2872842" y="762270"/>
          <a:ext cx="1173071" cy="586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b="1" kern="1200" dirty="0" smtClean="0">
              <a:solidFill>
                <a:schemeClr val="tx2">
                  <a:lumMod val="50000"/>
                </a:schemeClr>
              </a:solidFill>
            </a:rPr>
            <a:t>Mandato ciudadano</a:t>
          </a:r>
          <a:endParaRPr lang="es-CO" sz="2000" b="1" kern="1200" dirty="0">
            <a:solidFill>
              <a:schemeClr val="tx2">
                <a:lumMod val="50000"/>
              </a:schemeClr>
            </a:solidFill>
          </a:endParaRPr>
        </a:p>
      </dsp:txBody>
      <dsp:txXfrm>
        <a:off x="2872842" y="762270"/>
        <a:ext cx="1173071" cy="586395"/>
      </dsp:txXfrm>
    </dsp:sp>
    <dsp:sp modelId="{D88DDBD2-8F2F-4777-91FE-85B9C4EAF65A}">
      <dsp:nvSpPr>
        <dsp:cNvPr id="0" name=""/>
        <dsp:cNvSpPr/>
      </dsp:nvSpPr>
      <dsp:spPr>
        <a:xfrm>
          <a:off x="1819893" y="1213141"/>
          <a:ext cx="2111052" cy="2111374"/>
        </a:xfrm>
        <a:prstGeom prst="leftCircularArrow">
          <a:avLst>
            <a:gd name="adj1" fmla="val 10980"/>
            <a:gd name="adj2" fmla="val 1142322"/>
            <a:gd name="adj3" fmla="val 6300000"/>
            <a:gd name="adj4" fmla="val 18900000"/>
            <a:gd name="adj5" fmla="val 125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8E024C5-3BB8-4CC1-9A75-EC117568467E}">
      <dsp:nvSpPr>
        <dsp:cNvPr id="0" name=""/>
        <dsp:cNvSpPr/>
      </dsp:nvSpPr>
      <dsp:spPr>
        <a:xfrm>
          <a:off x="2288884" y="1982428"/>
          <a:ext cx="1173071" cy="586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b="1" kern="1200" dirty="0" smtClean="0">
              <a:solidFill>
                <a:schemeClr val="tx2">
                  <a:lumMod val="50000"/>
                </a:schemeClr>
              </a:solidFill>
            </a:rPr>
            <a:t>Evidencias</a:t>
          </a:r>
          <a:endParaRPr lang="es-CO" sz="2000" b="1" kern="1200" dirty="0">
            <a:solidFill>
              <a:schemeClr val="tx2">
                <a:lumMod val="50000"/>
              </a:schemeClr>
            </a:solidFill>
          </a:endParaRPr>
        </a:p>
      </dsp:txBody>
      <dsp:txXfrm>
        <a:off x="2288884" y="1982428"/>
        <a:ext cx="1173071" cy="586395"/>
      </dsp:txXfrm>
    </dsp:sp>
    <dsp:sp modelId="{4EFCE20E-500F-40A5-A69C-1305EAEFECE7}">
      <dsp:nvSpPr>
        <dsp:cNvPr id="0" name=""/>
        <dsp:cNvSpPr/>
      </dsp:nvSpPr>
      <dsp:spPr>
        <a:xfrm>
          <a:off x="2556482" y="2571455"/>
          <a:ext cx="1813721" cy="1814448"/>
        </a:xfrm>
        <a:prstGeom prst="blockArc">
          <a:avLst>
            <a:gd name="adj1" fmla="val 13500000"/>
            <a:gd name="adj2" fmla="val 10800000"/>
            <a:gd name="adj3" fmla="val 1274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ABD1D91-4783-4E39-B315-943871863360}">
      <dsp:nvSpPr>
        <dsp:cNvPr id="0" name=""/>
        <dsp:cNvSpPr/>
      </dsp:nvSpPr>
      <dsp:spPr>
        <a:xfrm>
          <a:off x="2875617" y="3204341"/>
          <a:ext cx="1173071" cy="586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b="1" kern="1200" dirty="0" smtClean="0">
              <a:solidFill>
                <a:schemeClr val="tx2">
                  <a:lumMod val="50000"/>
                </a:schemeClr>
              </a:solidFill>
            </a:rPr>
            <a:t>Retos en salud</a:t>
          </a:r>
        </a:p>
      </dsp:txBody>
      <dsp:txXfrm>
        <a:off x="2875617" y="3204341"/>
        <a:ext cx="1173071" cy="5863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45586-F5A6-49A7-BDBF-7D27DBFDEDE8}">
      <dsp:nvSpPr>
        <dsp:cNvPr id="0" name=""/>
        <dsp:cNvSpPr/>
      </dsp:nvSpPr>
      <dsp:spPr>
        <a:xfrm>
          <a:off x="677569" y="0"/>
          <a:ext cx="4064000" cy="4064000"/>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91131A-E77C-4364-89D4-43C90DF50AC3}">
      <dsp:nvSpPr>
        <dsp:cNvPr id="0" name=""/>
        <dsp:cNvSpPr/>
      </dsp:nvSpPr>
      <dsp:spPr>
        <a:xfrm>
          <a:off x="2964678" y="720078"/>
          <a:ext cx="3243699" cy="722312"/>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O" sz="1500" kern="1200" dirty="0" smtClean="0">
              <a:latin typeface="Arial" pitchFamily="34" charset="0"/>
              <a:cs typeface="Arial" pitchFamily="34" charset="0"/>
            </a:rPr>
            <a:t>Talleres Nacional </a:t>
          </a:r>
        </a:p>
        <a:p>
          <a:pPr lvl="0" algn="ctr" defTabSz="666750">
            <a:lnSpc>
              <a:spcPct val="90000"/>
            </a:lnSpc>
            <a:spcBef>
              <a:spcPct val="0"/>
            </a:spcBef>
            <a:spcAft>
              <a:spcPct val="35000"/>
            </a:spcAft>
          </a:pPr>
          <a:r>
            <a:rPr lang="es-CO" sz="1600" kern="1200" dirty="0" smtClean="0">
              <a:solidFill>
                <a:schemeClr val="tx1"/>
              </a:solidFill>
              <a:latin typeface="Arial" pitchFamily="34" charset="0"/>
              <a:cs typeface="Arial" pitchFamily="34" charset="0"/>
            </a:rPr>
            <a:t>(2)</a:t>
          </a:r>
          <a:endParaRPr lang="es-CO" sz="1600" kern="1200" dirty="0">
            <a:solidFill>
              <a:schemeClr val="tx1"/>
            </a:solidFill>
            <a:latin typeface="Arial" pitchFamily="34" charset="0"/>
            <a:cs typeface="Arial" pitchFamily="34" charset="0"/>
          </a:endParaRPr>
        </a:p>
      </dsp:txBody>
      <dsp:txXfrm>
        <a:off x="2999938" y="755338"/>
        <a:ext cx="3173179" cy="651792"/>
      </dsp:txXfrm>
    </dsp:sp>
    <dsp:sp modelId="{A4028A4A-68D5-41A1-B11A-515F744D635D}">
      <dsp:nvSpPr>
        <dsp:cNvPr id="0" name=""/>
        <dsp:cNvSpPr/>
      </dsp:nvSpPr>
      <dsp:spPr>
        <a:xfrm>
          <a:off x="3036674" y="2376261"/>
          <a:ext cx="3143662" cy="722312"/>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O" sz="1500" kern="1200" dirty="0" smtClean="0">
              <a:latin typeface="Arial" pitchFamily="34" charset="0"/>
              <a:cs typeface="Arial" pitchFamily="34" charset="0"/>
            </a:rPr>
            <a:t>Talleres Departamentales/Distrito </a:t>
          </a:r>
        </a:p>
        <a:p>
          <a:pPr lvl="0" algn="ctr" defTabSz="666750">
            <a:lnSpc>
              <a:spcPct val="90000"/>
            </a:lnSpc>
            <a:spcBef>
              <a:spcPct val="0"/>
            </a:spcBef>
            <a:spcAft>
              <a:spcPct val="35000"/>
            </a:spcAft>
          </a:pPr>
          <a:r>
            <a:rPr lang="es-CO" sz="1500" kern="1200" dirty="0" smtClean="0">
              <a:latin typeface="Arial" pitchFamily="34" charset="0"/>
              <a:cs typeface="Arial" pitchFamily="34" charset="0"/>
            </a:rPr>
            <a:t>(36)</a:t>
          </a:r>
          <a:endParaRPr lang="es-CO" sz="1500" kern="1200" dirty="0">
            <a:latin typeface="Arial" pitchFamily="34" charset="0"/>
            <a:cs typeface="Arial" pitchFamily="34" charset="0"/>
          </a:endParaRPr>
        </a:p>
      </dsp:txBody>
      <dsp:txXfrm>
        <a:off x="3071934" y="2411521"/>
        <a:ext cx="3073142" cy="651792"/>
      </dsp:txXfrm>
    </dsp:sp>
    <dsp:sp modelId="{125F9176-9418-4FED-B644-85A779CAD538}">
      <dsp:nvSpPr>
        <dsp:cNvPr id="0" name=""/>
        <dsp:cNvSpPr/>
      </dsp:nvSpPr>
      <dsp:spPr>
        <a:xfrm>
          <a:off x="3036674" y="3240363"/>
          <a:ext cx="3105253" cy="722312"/>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O" sz="1500" kern="1200" dirty="0" smtClean="0">
              <a:latin typeface="Arial" pitchFamily="34" charset="0"/>
              <a:cs typeface="Arial" pitchFamily="34" charset="0"/>
            </a:rPr>
            <a:t>Talleres Zonales </a:t>
          </a:r>
        </a:p>
        <a:p>
          <a:pPr lvl="0" algn="ctr" defTabSz="666750">
            <a:lnSpc>
              <a:spcPct val="90000"/>
            </a:lnSpc>
            <a:spcBef>
              <a:spcPct val="0"/>
            </a:spcBef>
            <a:spcAft>
              <a:spcPct val="35000"/>
            </a:spcAft>
          </a:pPr>
          <a:r>
            <a:rPr lang="es-CO" sz="1500" kern="1200" dirty="0" smtClean="0">
              <a:latin typeface="Arial" pitchFamily="34" charset="0"/>
              <a:cs typeface="Arial" pitchFamily="34" charset="0"/>
            </a:rPr>
            <a:t>(166)</a:t>
          </a:r>
          <a:endParaRPr lang="es-CO" sz="1500" kern="1200" dirty="0">
            <a:latin typeface="Arial" pitchFamily="34" charset="0"/>
            <a:cs typeface="Arial" pitchFamily="34" charset="0"/>
          </a:endParaRPr>
        </a:p>
      </dsp:txBody>
      <dsp:txXfrm>
        <a:off x="3071934" y="3275623"/>
        <a:ext cx="3034733" cy="651792"/>
      </dsp:txXfrm>
    </dsp:sp>
    <dsp:sp modelId="{17381E6F-520D-42F0-B5CD-71F956B5AB05}">
      <dsp:nvSpPr>
        <dsp:cNvPr id="0" name=""/>
        <dsp:cNvSpPr/>
      </dsp:nvSpPr>
      <dsp:spPr>
        <a:xfrm>
          <a:off x="2964678" y="1512166"/>
          <a:ext cx="3243699" cy="722312"/>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O" sz="1500" kern="1200" dirty="0" smtClean="0">
              <a:latin typeface="Arial" pitchFamily="34" charset="0"/>
              <a:cs typeface="Arial" pitchFamily="34" charset="0"/>
            </a:rPr>
            <a:t>Talleres Regionales </a:t>
          </a:r>
        </a:p>
        <a:p>
          <a:pPr lvl="0" algn="ctr" defTabSz="666750">
            <a:lnSpc>
              <a:spcPct val="90000"/>
            </a:lnSpc>
            <a:spcBef>
              <a:spcPct val="0"/>
            </a:spcBef>
            <a:spcAft>
              <a:spcPct val="35000"/>
            </a:spcAft>
          </a:pPr>
          <a:r>
            <a:rPr lang="es-CO" sz="1500" kern="1200" dirty="0" smtClean="0">
              <a:latin typeface="Arial" pitchFamily="34" charset="0"/>
              <a:cs typeface="Arial" pitchFamily="34" charset="0"/>
            </a:rPr>
            <a:t>(6)</a:t>
          </a:r>
          <a:endParaRPr lang="es-CO" sz="1500" kern="1200" dirty="0">
            <a:latin typeface="Arial" pitchFamily="34" charset="0"/>
            <a:cs typeface="Arial" pitchFamily="34" charset="0"/>
          </a:endParaRPr>
        </a:p>
      </dsp:txBody>
      <dsp:txXfrm>
        <a:off x="2999938" y="1547426"/>
        <a:ext cx="3173179" cy="6517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AD3DA-BC4B-4F9F-B874-02EC444F08C4}">
      <dsp:nvSpPr>
        <dsp:cNvPr id="0" name=""/>
        <dsp:cNvSpPr/>
      </dsp:nvSpPr>
      <dsp:spPr>
        <a:xfrm>
          <a:off x="617219" y="0"/>
          <a:ext cx="6995160" cy="478155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CD354B-E822-4BA8-9CF5-5ACEFB0B989E}">
      <dsp:nvSpPr>
        <dsp:cNvPr id="0" name=""/>
        <dsp:cNvSpPr/>
      </dsp:nvSpPr>
      <dsp:spPr>
        <a:xfrm>
          <a:off x="4018" y="1434465"/>
          <a:ext cx="896897" cy="191262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b="1" kern="1200" dirty="0" smtClean="0"/>
            <a:t>Análisis </a:t>
          </a:r>
          <a:endParaRPr lang="es-CO" sz="1100" b="1" kern="1200" dirty="0"/>
        </a:p>
      </dsp:txBody>
      <dsp:txXfrm>
        <a:off x="47801" y="1478248"/>
        <a:ext cx="809331" cy="1825054"/>
      </dsp:txXfrm>
    </dsp:sp>
    <dsp:sp modelId="{96691097-6217-46D1-921D-6BD39B2515FB}">
      <dsp:nvSpPr>
        <dsp:cNvPr id="0" name=""/>
        <dsp:cNvSpPr/>
      </dsp:nvSpPr>
      <dsp:spPr>
        <a:xfrm>
          <a:off x="1050399" y="1434465"/>
          <a:ext cx="896897" cy="191262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b="1" kern="1200" dirty="0" smtClean="0"/>
            <a:t>Teoría x dimensión</a:t>
          </a:r>
          <a:endParaRPr lang="es-CO" sz="1100" b="1" kern="1200" dirty="0"/>
        </a:p>
      </dsp:txBody>
      <dsp:txXfrm>
        <a:off x="1094182" y="1478248"/>
        <a:ext cx="809331" cy="1825054"/>
      </dsp:txXfrm>
    </dsp:sp>
    <dsp:sp modelId="{2F6D50FA-0A87-4D11-9F8F-D8DCBD8607FA}">
      <dsp:nvSpPr>
        <dsp:cNvPr id="0" name=""/>
        <dsp:cNvSpPr/>
      </dsp:nvSpPr>
      <dsp:spPr>
        <a:xfrm>
          <a:off x="2096779" y="1434465"/>
          <a:ext cx="896897" cy="191262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b="1" kern="1200" dirty="0" smtClean="0"/>
            <a:t>Validación técnica </a:t>
          </a:r>
          <a:endParaRPr lang="es-CO" sz="1100" b="1" kern="1200" dirty="0"/>
        </a:p>
      </dsp:txBody>
      <dsp:txXfrm>
        <a:off x="2140562" y="1478248"/>
        <a:ext cx="809331" cy="1825054"/>
      </dsp:txXfrm>
    </dsp:sp>
    <dsp:sp modelId="{19A56A2B-D57D-43B3-A710-A49D5FC603C5}">
      <dsp:nvSpPr>
        <dsp:cNvPr id="0" name=""/>
        <dsp:cNvSpPr/>
      </dsp:nvSpPr>
      <dsp:spPr>
        <a:xfrm>
          <a:off x="3143160" y="1434465"/>
          <a:ext cx="896897" cy="191262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b="1" kern="1200" dirty="0" smtClean="0"/>
            <a:t>Validación expertos</a:t>
          </a:r>
          <a:endParaRPr lang="es-CO" sz="1100" b="1" kern="1200" dirty="0"/>
        </a:p>
      </dsp:txBody>
      <dsp:txXfrm>
        <a:off x="3186943" y="1478248"/>
        <a:ext cx="809331" cy="1825054"/>
      </dsp:txXfrm>
    </dsp:sp>
    <dsp:sp modelId="{3629BD37-69AF-4BD5-9984-82D504432E27}">
      <dsp:nvSpPr>
        <dsp:cNvPr id="0" name=""/>
        <dsp:cNvSpPr/>
      </dsp:nvSpPr>
      <dsp:spPr>
        <a:xfrm>
          <a:off x="4189541" y="1434465"/>
          <a:ext cx="896897" cy="191262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b="1" kern="1200" dirty="0" smtClean="0"/>
            <a:t>Negociación intersectorial</a:t>
          </a:r>
          <a:endParaRPr lang="es-CO" sz="1100" b="1" kern="1200" dirty="0"/>
        </a:p>
      </dsp:txBody>
      <dsp:txXfrm>
        <a:off x="4233324" y="1478248"/>
        <a:ext cx="809331" cy="1825054"/>
      </dsp:txXfrm>
    </dsp:sp>
    <dsp:sp modelId="{283F8EBE-1087-46C7-AAB0-DEA2A408519D}">
      <dsp:nvSpPr>
        <dsp:cNvPr id="0" name=""/>
        <dsp:cNvSpPr/>
      </dsp:nvSpPr>
      <dsp:spPr>
        <a:xfrm>
          <a:off x="5235922" y="1434465"/>
          <a:ext cx="896897" cy="191262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b="1" kern="1200" dirty="0" smtClean="0"/>
            <a:t>Acuerdos técnicos por dimensión</a:t>
          </a:r>
          <a:endParaRPr lang="es-CO" sz="1100" b="1" kern="1200" dirty="0"/>
        </a:p>
      </dsp:txBody>
      <dsp:txXfrm>
        <a:off x="5279705" y="1478248"/>
        <a:ext cx="809331" cy="1825054"/>
      </dsp:txXfrm>
    </dsp:sp>
    <dsp:sp modelId="{B7E71C06-A55F-45E7-AFF3-0180A32FA347}">
      <dsp:nvSpPr>
        <dsp:cNvPr id="0" name=""/>
        <dsp:cNvSpPr/>
      </dsp:nvSpPr>
      <dsp:spPr>
        <a:xfrm>
          <a:off x="6282303" y="1434465"/>
          <a:ext cx="896897" cy="191262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b="1" kern="1200" dirty="0" smtClean="0"/>
            <a:t>Acuerdos políticos por dimensión</a:t>
          </a:r>
          <a:endParaRPr lang="es-CO" sz="1100" b="1" kern="1200" dirty="0"/>
        </a:p>
      </dsp:txBody>
      <dsp:txXfrm>
        <a:off x="6326086" y="1478248"/>
        <a:ext cx="809331" cy="1825054"/>
      </dsp:txXfrm>
    </dsp:sp>
    <dsp:sp modelId="{471853B9-FEDB-4255-81C4-6C78517AB792}">
      <dsp:nvSpPr>
        <dsp:cNvPr id="0" name=""/>
        <dsp:cNvSpPr/>
      </dsp:nvSpPr>
      <dsp:spPr>
        <a:xfrm>
          <a:off x="7328683" y="1434465"/>
          <a:ext cx="896897" cy="191262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b="1" kern="1200" dirty="0" smtClean="0"/>
            <a:t>PDSP </a:t>
          </a:r>
          <a:endParaRPr lang="es-CO" sz="1100" b="1" kern="1200" dirty="0"/>
        </a:p>
      </dsp:txBody>
      <dsp:txXfrm>
        <a:off x="7372466" y="1478248"/>
        <a:ext cx="809331" cy="18250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B9350-19CF-4CE6-A355-C7302128BBE0}">
      <dsp:nvSpPr>
        <dsp:cNvPr id="0" name=""/>
        <dsp:cNvSpPr/>
      </dsp:nvSpPr>
      <dsp:spPr>
        <a:xfrm>
          <a:off x="6511879" y="1150317"/>
          <a:ext cx="400660" cy="4198338"/>
        </a:xfrm>
        <a:custGeom>
          <a:avLst/>
          <a:gdLst/>
          <a:ahLst/>
          <a:cxnLst/>
          <a:rect l="0" t="0" r="0" b="0"/>
          <a:pathLst>
            <a:path>
              <a:moveTo>
                <a:pt x="0" y="0"/>
              </a:moveTo>
              <a:lnTo>
                <a:pt x="0" y="4198338"/>
              </a:lnTo>
              <a:lnTo>
                <a:pt x="400660" y="4198338"/>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313F07-20A8-407D-9A13-9E39CA87E983}">
      <dsp:nvSpPr>
        <dsp:cNvPr id="0" name=""/>
        <dsp:cNvSpPr/>
      </dsp:nvSpPr>
      <dsp:spPr>
        <a:xfrm>
          <a:off x="6511879" y="1150317"/>
          <a:ext cx="363614" cy="3089825"/>
        </a:xfrm>
        <a:custGeom>
          <a:avLst/>
          <a:gdLst/>
          <a:ahLst/>
          <a:cxnLst/>
          <a:rect l="0" t="0" r="0" b="0"/>
          <a:pathLst>
            <a:path>
              <a:moveTo>
                <a:pt x="0" y="0"/>
              </a:moveTo>
              <a:lnTo>
                <a:pt x="0" y="3089825"/>
              </a:lnTo>
              <a:lnTo>
                <a:pt x="363614" y="3089825"/>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EFCAC1-F2F8-4067-89E2-89A6365EC724}">
      <dsp:nvSpPr>
        <dsp:cNvPr id="0" name=""/>
        <dsp:cNvSpPr/>
      </dsp:nvSpPr>
      <dsp:spPr>
        <a:xfrm>
          <a:off x="6511879" y="1150317"/>
          <a:ext cx="554807" cy="2023057"/>
        </a:xfrm>
        <a:custGeom>
          <a:avLst/>
          <a:gdLst/>
          <a:ahLst/>
          <a:cxnLst/>
          <a:rect l="0" t="0" r="0" b="0"/>
          <a:pathLst>
            <a:path>
              <a:moveTo>
                <a:pt x="0" y="0"/>
              </a:moveTo>
              <a:lnTo>
                <a:pt x="0" y="2023057"/>
              </a:lnTo>
              <a:lnTo>
                <a:pt x="554807" y="2023057"/>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97C16A-EFEA-48EB-AD48-B2427CBE4E59}">
      <dsp:nvSpPr>
        <dsp:cNvPr id="0" name=""/>
        <dsp:cNvSpPr/>
      </dsp:nvSpPr>
      <dsp:spPr>
        <a:xfrm>
          <a:off x="6511879" y="1150317"/>
          <a:ext cx="358799" cy="1314598"/>
        </a:xfrm>
        <a:custGeom>
          <a:avLst/>
          <a:gdLst/>
          <a:ahLst/>
          <a:cxnLst/>
          <a:rect l="0" t="0" r="0" b="0"/>
          <a:pathLst>
            <a:path>
              <a:moveTo>
                <a:pt x="0" y="0"/>
              </a:moveTo>
              <a:lnTo>
                <a:pt x="0" y="1314598"/>
              </a:lnTo>
              <a:lnTo>
                <a:pt x="358799" y="1314598"/>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75549E-DABE-4A3F-A3B8-D2EAFDF3A7E5}">
      <dsp:nvSpPr>
        <dsp:cNvPr id="0" name=""/>
        <dsp:cNvSpPr/>
      </dsp:nvSpPr>
      <dsp:spPr>
        <a:xfrm>
          <a:off x="6511879" y="1150317"/>
          <a:ext cx="300126" cy="321096"/>
        </a:xfrm>
        <a:custGeom>
          <a:avLst/>
          <a:gdLst/>
          <a:ahLst/>
          <a:cxnLst/>
          <a:rect l="0" t="0" r="0" b="0"/>
          <a:pathLst>
            <a:path>
              <a:moveTo>
                <a:pt x="0" y="0"/>
              </a:moveTo>
              <a:lnTo>
                <a:pt x="0" y="321096"/>
              </a:lnTo>
              <a:lnTo>
                <a:pt x="300126" y="321096"/>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548DFA-4C3E-4492-902F-2A5B2BD266B9}">
      <dsp:nvSpPr>
        <dsp:cNvPr id="0" name=""/>
        <dsp:cNvSpPr/>
      </dsp:nvSpPr>
      <dsp:spPr>
        <a:xfrm>
          <a:off x="4411099" y="213780"/>
          <a:ext cx="2791032" cy="400410"/>
        </a:xfrm>
        <a:custGeom>
          <a:avLst/>
          <a:gdLst/>
          <a:ahLst/>
          <a:cxnLst/>
          <a:rect l="0" t="0" r="0" b="0"/>
          <a:pathLst>
            <a:path>
              <a:moveTo>
                <a:pt x="0" y="0"/>
              </a:moveTo>
              <a:lnTo>
                <a:pt x="0" y="287823"/>
              </a:lnTo>
              <a:lnTo>
                <a:pt x="2791032" y="287823"/>
              </a:lnTo>
              <a:lnTo>
                <a:pt x="2791032" y="40041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72F28B-DD25-4CB8-AAA8-39C9B1EFED64}">
      <dsp:nvSpPr>
        <dsp:cNvPr id="0" name=""/>
        <dsp:cNvSpPr/>
      </dsp:nvSpPr>
      <dsp:spPr>
        <a:xfrm>
          <a:off x="4911705" y="1150317"/>
          <a:ext cx="204349" cy="4148425"/>
        </a:xfrm>
        <a:custGeom>
          <a:avLst/>
          <a:gdLst/>
          <a:ahLst/>
          <a:cxnLst/>
          <a:rect l="0" t="0" r="0" b="0"/>
          <a:pathLst>
            <a:path>
              <a:moveTo>
                <a:pt x="0" y="0"/>
              </a:moveTo>
              <a:lnTo>
                <a:pt x="0" y="4148425"/>
              </a:lnTo>
              <a:lnTo>
                <a:pt x="204349" y="4148425"/>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07813F-A380-483D-A66E-CD7ED21B47A2}">
      <dsp:nvSpPr>
        <dsp:cNvPr id="0" name=""/>
        <dsp:cNvSpPr/>
      </dsp:nvSpPr>
      <dsp:spPr>
        <a:xfrm>
          <a:off x="4911705" y="1150317"/>
          <a:ext cx="169201" cy="3313631"/>
        </a:xfrm>
        <a:custGeom>
          <a:avLst/>
          <a:gdLst/>
          <a:ahLst/>
          <a:cxnLst/>
          <a:rect l="0" t="0" r="0" b="0"/>
          <a:pathLst>
            <a:path>
              <a:moveTo>
                <a:pt x="0" y="0"/>
              </a:moveTo>
              <a:lnTo>
                <a:pt x="0" y="3313631"/>
              </a:lnTo>
              <a:lnTo>
                <a:pt x="169201" y="3313631"/>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B29F90-A6F5-464B-B459-B261C53C7614}">
      <dsp:nvSpPr>
        <dsp:cNvPr id="0" name=""/>
        <dsp:cNvSpPr/>
      </dsp:nvSpPr>
      <dsp:spPr>
        <a:xfrm>
          <a:off x="4911705" y="1150317"/>
          <a:ext cx="169201" cy="2608461"/>
        </a:xfrm>
        <a:custGeom>
          <a:avLst/>
          <a:gdLst/>
          <a:ahLst/>
          <a:cxnLst/>
          <a:rect l="0" t="0" r="0" b="0"/>
          <a:pathLst>
            <a:path>
              <a:moveTo>
                <a:pt x="0" y="0"/>
              </a:moveTo>
              <a:lnTo>
                <a:pt x="0" y="2608461"/>
              </a:lnTo>
              <a:lnTo>
                <a:pt x="169201" y="2608461"/>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EFD84A-85E5-438F-B365-51A7BD3A413D}">
      <dsp:nvSpPr>
        <dsp:cNvPr id="0" name=""/>
        <dsp:cNvSpPr/>
      </dsp:nvSpPr>
      <dsp:spPr>
        <a:xfrm>
          <a:off x="4911705" y="1150317"/>
          <a:ext cx="105112" cy="1980408"/>
        </a:xfrm>
        <a:custGeom>
          <a:avLst/>
          <a:gdLst/>
          <a:ahLst/>
          <a:cxnLst/>
          <a:rect l="0" t="0" r="0" b="0"/>
          <a:pathLst>
            <a:path>
              <a:moveTo>
                <a:pt x="0" y="0"/>
              </a:moveTo>
              <a:lnTo>
                <a:pt x="0" y="1980408"/>
              </a:lnTo>
              <a:lnTo>
                <a:pt x="105112" y="1980408"/>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7991A6-6845-4B96-90A1-482BFA9026B9}">
      <dsp:nvSpPr>
        <dsp:cNvPr id="0" name=""/>
        <dsp:cNvSpPr/>
      </dsp:nvSpPr>
      <dsp:spPr>
        <a:xfrm>
          <a:off x="4911705" y="1150317"/>
          <a:ext cx="105102" cy="1179102"/>
        </a:xfrm>
        <a:custGeom>
          <a:avLst/>
          <a:gdLst/>
          <a:ahLst/>
          <a:cxnLst/>
          <a:rect l="0" t="0" r="0" b="0"/>
          <a:pathLst>
            <a:path>
              <a:moveTo>
                <a:pt x="0" y="0"/>
              </a:moveTo>
              <a:lnTo>
                <a:pt x="0" y="1179102"/>
              </a:lnTo>
              <a:lnTo>
                <a:pt x="105102" y="1179102"/>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214ECD-06F6-4B18-8ECF-639D28C1A36D}">
      <dsp:nvSpPr>
        <dsp:cNvPr id="0" name=""/>
        <dsp:cNvSpPr/>
      </dsp:nvSpPr>
      <dsp:spPr>
        <a:xfrm>
          <a:off x="4911705" y="1150317"/>
          <a:ext cx="204349" cy="321096"/>
        </a:xfrm>
        <a:custGeom>
          <a:avLst/>
          <a:gdLst/>
          <a:ahLst/>
          <a:cxnLst/>
          <a:rect l="0" t="0" r="0" b="0"/>
          <a:pathLst>
            <a:path>
              <a:moveTo>
                <a:pt x="0" y="0"/>
              </a:moveTo>
              <a:lnTo>
                <a:pt x="0" y="321096"/>
              </a:lnTo>
              <a:lnTo>
                <a:pt x="204349" y="321096"/>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DDACE5-44A9-4C7C-B19F-64C5261004E3}">
      <dsp:nvSpPr>
        <dsp:cNvPr id="0" name=""/>
        <dsp:cNvSpPr/>
      </dsp:nvSpPr>
      <dsp:spPr>
        <a:xfrm>
          <a:off x="4411099" y="213780"/>
          <a:ext cx="929507" cy="400410"/>
        </a:xfrm>
        <a:custGeom>
          <a:avLst/>
          <a:gdLst/>
          <a:ahLst/>
          <a:cxnLst/>
          <a:rect l="0" t="0" r="0" b="0"/>
          <a:pathLst>
            <a:path>
              <a:moveTo>
                <a:pt x="0" y="0"/>
              </a:moveTo>
              <a:lnTo>
                <a:pt x="0" y="287823"/>
              </a:lnTo>
              <a:lnTo>
                <a:pt x="929507" y="287823"/>
              </a:lnTo>
              <a:lnTo>
                <a:pt x="929507" y="40041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2B95B2-83EC-4E6A-AFB1-18B067C06C85}">
      <dsp:nvSpPr>
        <dsp:cNvPr id="0" name=""/>
        <dsp:cNvSpPr/>
      </dsp:nvSpPr>
      <dsp:spPr>
        <a:xfrm>
          <a:off x="2617063" y="1632439"/>
          <a:ext cx="335234" cy="3737151"/>
        </a:xfrm>
        <a:custGeom>
          <a:avLst/>
          <a:gdLst/>
          <a:ahLst/>
          <a:cxnLst/>
          <a:rect l="0" t="0" r="0" b="0"/>
          <a:pathLst>
            <a:path>
              <a:moveTo>
                <a:pt x="0" y="0"/>
              </a:moveTo>
              <a:lnTo>
                <a:pt x="0" y="3737151"/>
              </a:lnTo>
              <a:lnTo>
                <a:pt x="335234" y="3737151"/>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72F007-599C-4011-A1B6-BDBD9AE7A912}">
      <dsp:nvSpPr>
        <dsp:cNvPr id="0" name=""/>
        <dsp:cNvSpPr/>
      </dsp:nvSpPr>
      <dsp:spPr>
        <a:xfrm>
          <a:off x="2617063" y="1632439"/>
          <a:ext cx="335234" cy="3052194"/>
        </a:xfrm>
        <a:custGeom>
          <a:avLst/>
          <a:gdLst/>
          <a:ahLst/>
          <a:cxnLst/>
          <a:rect l="0" t="0" r="0" b="0"/>
          <a:pathLst>
            <a:path>
              <a:moveTo>
                <a:pt x="0" y="0"/>
              </a:moveTo>
              <a:lnTo>
                <a:pt x="0" y="3052194"/>
              </a:lnTo>
              <a:lnTo>
                <a:pt x="335234" y="3052194"/>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AA3334-F3C4-4B9D-BA5D-A0363AF4AA98}">
      <dsp:nvSpPr>
        <dsp:cNvPr id="0" name=""/>
        <dsp:cNvSpPr/>
      </dsp:nvSpPr>
      <dsp:spPr>
        <a:xfrm>
          <a:off x="2617063" y="1632439"/>
          <a:ext cx="335234" cy="2290895"/>
        </a:xfrm>
        <a:custGeom>
          <a:avLst/>
          <a:gdLst/>
          <a:ahLst/>
          <a:cxnLst/>
          <a:rect l="0" t="0" r="0" b="0"/>
          <a:pathLst>
            <a:path>
              <a:moveTo>
                <a:pt x="0" y="0"/>
              </a:moveTo>
              <a:lnTo>
                <a:pt x="0" y="2290895"/>
              </a:lnTo>
              <a:lnTo>
                <a:pt x="335234" y="2290895"/>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4A731D-849D-4502-9D95-E44D43FBF4EA}">
      <dsp:nvSpPr>
        <dsp:cNvPr id="0" name=""/>
        <dsp:cNvSpPr/>
      </dsp:nvSpPr>
      <dsp:spPr>
        <a:xfrm>
          <a:off x="2617063" y="1632439"/>
          <a:ext cx="335234" cy="1529595"/>
        </a:xfrm>
        <a:custGeom>
          <a:avLst/>
          <a:gdLst/>
          <a:ahLst/>
          <a:cxnLst/>
          <a:rect l="0" t="0" r="0" b="0"/>
          <a:pathLst>
            <a:path>
              <a:moveTo>
                <a:pt x="0" y="0"/>
              </a:moveTo>
              <a:lnTo>
                <a:pt x="0" y="1529595"/>
              </a:lnTo>
              <a:lnTo>
                <a:pt x="335234" y="1529595"/>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C98290-CBE3-48A1-A85F-962333C66225}">
      <dsp:nvSpPr>
        <dsp:cNvPr id="0" name=""/>
        <dsp:cNvSpPr/>
      </dsp:nvSpPr>
      <dsp:spPr>
        <a:xfrm>
          <a:off x="2617063" y="1632439"/>
          <a:ext cx="335234" cy="630766"/>
        </a:xfrm>
        <a:custGeom>
          <a:avLst/>
          <a:gdLst/>
          <a:ahLst/>
          <a:cxnLst/>
          <a:rect l="0" t="0" r="0" b="0"/>
          <a:pathLst>
            <a:path>
              <a:moveTo>
                <a:pt x="0" y="0"/>
              </a:moveTo>
              <a:lnTo>
                <a:pt x="0" y="630766"/>
              </a:lnTo>
              <a:lnTo>
                <a:pt x="335234" y="630766"/>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EDC9C8-5AFE-4D2D-AAE5-3518682D812E}">
      <dsp:nvSpPr>
        <dsp:cNvPr id="0" name=""/>
        <dsp:cNvSpPr/>
      </dsp:nvSpPr>
      <dsp:spPr>
        <a:xfrm>
          <a:off x="3406455" y="213780"/>
          <a:ext cx="1004643" cy="358688"/>
        </a:xfrm>
        <a:custGeom>
          <a:avLst/>
          <a:gdLst/>
          <a:ahLst/>
          <a:cxnLst/>
          <a:rect l="0" t="0" r="0" b="0"/>
          <a:pathLst>
            <a:path>
              <a:moveTo>
                <a:pt x="1004643" y="0"/>
              </a:moveTo>
              <a:lnTo>
                <a:pt x="1004643" y="246102"/>
              </a:lnTo>
              <a:lnTo>
                <a:pt x="0" y="246102"/>
              </a:lnTo>
              <a:lnTo>
                <a:pt x="0" y="358688"/>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5BF5BE-000A-4073-AA86-BE1E6CAF6EDA}">
      <dsp:nvSpPr>
        <dsp:cNvPr id="0" name=""/>
        <dsp:cNvSpPr/>
      </dsp:nvSpPr>
      <dsp:spPr>
        <a:xfrm>
          <a:off x="626467" y="1461994"/>
          <a:ext cx="246353" cy="3509558"/>
        </a:xfrm>
        <a:custGeom>
          <a:avLst/>
          <a:gdLst/>
          <a:ahLst/>
          <a:cxnLst/>
          <a:rect l="0" t="0" r="0" b="0"/>
          <a:pathLst>
            <a:path>
              <a:moveTo>
                <a:pt x="0" y="0"/>
              </a:moveTo>
              <a:lnTo>
                <a:pt x="0" y="3509558"/>
              </a:lnTo>
              <a:lnTo>
                <a:pt x="246353" y="3509558"/>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839C3F-BAA8-46AE-9D3E-6F59AC83DF1C}">
      <dsp:nvSpPr>
        <dsp:cNvPr id="0" name=""/>
        <dsp:cNvSpPr/>
      </dsp:nvSpPr>
      <dsp:spPr>
        <a:xfrm>
          <a:off x="626467" y="1461994"/>
          <a:ext cx="246353" cy="2433539"/>
        </a:xfrm>
        <a:custGeom>
          <a:avLst/>
          <a:gdLst/>
          <a:ahLst/>
          <a:cxnLst/>
          <a:rect l="0" t="0" r="0" b="0"/>
          <a:pathLst>
            <a:path>
              <a:moveTo>
                <a:pt x="0" y="0"/>
              </a:moveTo>
              <a:lnTo>
                <a:pt x="0" y="2433539"/>
              </a:lnTo>
              <a:lnTo>
                <a:pt x="246353" y="2433539"/>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7C888A-8D47-46D5-BD9B-610846FD5894}">
      <dsp:nvSpPr>
        <dsp:cNvPr id="0" name=""/>
        <dsp:cNvSpPr/>
      </dsp:nvSpPr>
      <dsp:spPr>
        <a:xfrm>
          <a:off x="626467" y="1461994"/>
          <a:ext cx="246353" cy="1532356"/>
        </a:xfrm>
        <a:custGeom>
          <a:avLst/>
          <a:gdLst/>
          <a:ahLst/>
          <a:cxnLst/>
          <a:rect l="0" t="0" r="0" b="0"/>
          <a:pathLst>
            <a:path>
              <a:moveTo>
                <a:pt x="0" y="0"/>
              </a:moveTo>
              <a:lnTo>
                <a:pt x="0" y="1532356"/>
              </a:lnTo>
              <a:lnTo>
                <a:pt x="246353" y="1532356"/>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B13588-03EE-4FD4-BF21-763E8D301B78}">
      <dsp:nvSpPr>
        <dsp:cNvPr id="0" name=""/>
        <dsp:cNvSpPr/>
      </dsp:nvSpPr>
      <dsp:spPr>
        <a:xfrm>
          <a:off x="626467" y="1461994"/>
          <a:ext cx="246353" cy="735308"/>
        </a:xfrm>
        <a:custGeom>
          <a:avLst/>
          <a:gdLst/>
          <a:ahLst/>
          <a:cxnLst/>
          <a:rect l="0" t="0" r="0" b="0"/>
          <a:pathLst>
            <a:path>
              <a:moveTo>
                <a:pt x="0" y="0"/>
              </a:moveTo>
              <a:lnTo>
                <a:pt x="0" y="735308"/>
              </a:lnTo>
              <a:lnTo>
                <a:pt x="246353" y="735308"/>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54027F-CD77-495F-B597-2003BB9D31C6}">
      <dsp:nvSpPr>
        <dsp:cNvPr id="0" name=""/>
        <dsp:cNvSpPr/>
      </dsp:nvSpPr>
      <dsp:spPr>
        <a:xfrm>
          <a:off x="1309745" y="213780"/>
          <a:ext cx="3101353" cy="283411"/>
        </a:xfrm>
        <a:custGeom>
          <a:avLst/>
          <a:gdLst/>
          <a:ahLst/>
          <a:cxnLst/>
          <a:rect l="0" t="0" r="0" b="0"/>
          <a:pathLst>
            <a:path>
              <a:moveTo>
                <a:pt x="3101353" y="0"/>
              </a:moveTo>
              <a:lnTo>
                <a:pt x="3101353" y="170824"/>
              </a:lnTo>
              <a:lnTo>
                <a:pt x="0" y="170824"/>
              </a:lnTo>
              <a:lnTo>
                <a:pt x="0" y="283411"/>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8A43FE-6BBE-457B-9250-0DCF17D6A474}">
      <dsp:nvSpPr>
        <dsp:cNvPr id="0" name=""/>
        <dsp:cNvSpPr/>
      </dsp:nvSpPr>
      <dsp:spPr>
        <a:xfrm>
          <a:off x="3064842" y="0"/>
          <a:ext cx="2692512" cy="213780"/>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ct val="35000"/>
            </a:spcAft>
          </a:pPr>
          <a:r>
            <a:rPr kumimoji="0" lang="es-CO" sz="2000" b="1" i="0" u="none" strike="noStrike" kern="1200" cap="none" spc="0" normalizeH="0" baseline="0" noProof="0" dirty="0" smtClean="0">
              <a:ln>
                <a:noFill/>
              </a:ln>
              <a:solidFill>
                <a:schemeClr val="accent1"/>
              </a:solidFill>
              <a:effectLst/>
              <a:uLnTx/>
              <a:uFillTx/>
              <a:latin typeface="+mn-lt"/>
              <a:ea typeface="+mj-ea"/>
              <a:cs typeface="+mj-cs"/>
            </a:rPr>
            <a:t>Teoría Fundamentada </a:t>
          </a:r>
          <a:endParaRPr lang="es-CO" sz="2000" b="1" kern="1200" dirty="0">
            <a:solidFill>
              <a:srgbClr val="003300"/>
            </a:solidFill>
          </a:endParaRPr>
        </a:p>
      </dsp:txBody>
      <dsp:txXfrm>
        <a:off x="3064842" y="0"/>
        <a:ext cx="2692512" cy="213780"/>
      </dsp:txXfrm>
    </dsp:sp>
    <dsp:sp modelId="{79856F8B-B5E7-4A87-B9D2-537C83AE285D}">
      <dsp:nvSpPr>
        <dsp:cNvPr id="0" name=""/>
        <dsp:cNvSpPr/>
      </dsp:nvSpPr>
      <dsp:spPr>
        <a:xfrm>
          <a:off x="455647" y="497191"/>
          <a:ext cx="1708195" cy="964802"/>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es-CO" sz="1600" b="1" kern="1200" dirty="0" smtClean="0">
              <a:solidFill>
                <a:srgbClr val="003300"/>
              </a:solidFill>
            </a:rPr>
            <a:t>Codificación inicial (</a:t>
          </a:r>
          <a:r>
            <a:rPr lang="es-CO" sz="1600" b="1" kern="1200" dirty="0" err="1" smtClean="0">
              <a:solidFill>
                <a:srgbClr val="003300"/>
              </a:solidFill>
            </a:rPr>
            <a:t>Charmaz</a:t>
          </a:r>
          <a:r>
            <a:rPr lang="es-CO" sz="1600" b="1" kern="1200" dirty="0" smtClean="0">
              <a:solidFill>
                <a:srgbClr val="003300"/>
              </a:solidFill>
            </a:rPr>
            <a:t>) o análisis microscópico (Strauss y </a:t>
          </a:r>
          <a:r>
            <a:rPr lang="es-CO" sz="1600" b="1" kern="1200" dirty="0" err="1" smtClean="0">
              <a:solidFill>
                <a:srgbClr val="003300"/>
              </a:solidFill>
            </a:rPr>
            <a:t>Corbin</a:t>
          </a:r>
          <a:r>
            <a:rPr lang="es-CO" sz="1600" b="1" kern="1200" dirty="0" smtClean="0">
              <a:solidFill>
                <a:srgbClr val="003300"/>
              </a:solidFill>
            </a:rPr>
            <a:t>)</a:t>
          </a:r>
          <a:endParaRPr lang="es-CO" sz="1600" b="1" kern="1200" dirty="0">
            <a:solidFill>
              <a:srgbClr val="003300"/>
            </a:solidFill>
          </a:endParaRPr>
        </a:p>
      </dsp:txBody>
      <dsp:txXfrm>
        <a:off x="455647" y="497191"/>
        <a:ext cx="1708195" cy="964802"/>
      </dsp:txXfrm>
    </dsp:sp>
    <dsp:sp modelId="{9110099D-0BFA-450A-8ED4-A1E265C67541}">
      <dsp:nvSpPr>
        <dsp:cNvPr id="0" name=""/>
        <dsp:cNvSpPr/>
      </dsp:nvSpPr>
      <dsp:spPr>
        <a:xfrm>
          <a:off x="872821" y="1929239"/>
          <a:ext cx="1072252" cy="53612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es-CO" sz="1600" kern="1200" dirty="0" smtClean="0">
              <a:solidFill>
                <a:srgbClr val="003300"/>
              </a:solidFill>
            </a:rPr>
            <a:t>Frase por frase</a:t>
          </a:r>
          <a:endParaRPr lang="es-CO" sz="1600" kern="1200" dirty="0">
            <a:solidFill>
              <a:srgbClr val="003300"/>
            </a:solidFill>
          </a:endParaRPr>
        </a:p>
      </dsp:txBody>
      <dsp:txXfrm>
        <a:off x="872821" y="1929239"/>
        <a:ext cx="1072252" cy="536126"/>
      </dsp:txXfrm>
    </dsp:sp>
    <dsp:sp modelId="{C091BDB7-E310-4A4B-92BE-13BC0D6269CF}">
      <dsp:nvSpPr>
        <dsp:cNvPr id="0" name=""/>
        <dsp:cNvSpPr/>
      </dsp:nvSpPr>
      <dsp:spPr>
        <a:xfrm>
          <a:off x="872821" y="2726287"/>
          <a:ext cx="1072252" cy="53612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es-CO" sz="1600" kern="1200" dirty="0" smtClean="0">
              <a:solidFill>
                <a:srgbClr val="FF0000"/>
              </a:solidFill>
            </a:rPr>
            <a:t>Línea por línea.</a:t>
          </a:r>
          <a:endParaRPr lang="es-CO" sz="1600" kern="1200" dirty="0">
            <a:solidFill>
              <a:srgbClr val="FF0000"/>
            </a:solidFill>
          </a:endParaRPr>
        </a:p>
      </dsp:txBody>
      <dsp:txXfrm>
        <a:off x="872821" y="2726287"/>
        <a:ext cx="1072252" cy="536126"/>
      </dsp:txXfrm>
    </dsp:sp>
    <dsp:sp modelId="{B5E1E5A4-9CF4-46FB-9AFC-80FAEDA3713A}">
      <dsp:nvSpPr>
        <dsp:cNvPr id="0" name=""/>
        <dsp:cNvSpPr/>
      </dsp:nvSpPr>
      <dsp:spPr>
        <a:xfrm>
          <a:off x="872821" y="3456920"/>
          <a:ext cx="1328221" cy="87722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es-CO" sz="1600" kern="1200" dirty="0" smtClean="0">
              <a:solidFill>
                <a:srgbClr val="003300"/>
              </a:solidFill>
            </a:rPr>
            <a:t>Incidente por incidente</a:t>
          </a:r>
          <a:endParaRPr lang="es-CO" sz="1600" kern="1200" dirty="0">
            <a:solidFill>
              <a:srgbClr val="003300"/>
            </a:solidFill>
          </a:endParaRPr>
        </a:p>
      </dsp:txBody>
      <dsp:txXfrm>
        <a:off x="872821" y="3456920"/>
        <a:ext cx="1328221" cy="877226"/>
      </dsp:txXfrm>
    </dsp:sp>
    <dsp:sp modelId="{365221ED-9709-4749-891E-31CAA2C05A5C}">
      <dsp:nvSpPr>
        <dsp:cNvPr id="0" name=""/>
        <dsp:cNvSpPr/>
      </dsp:nvSpPr>
      <dsp:spPr>
        <a:xfrm>
          <a:off x="872821" y="4528648"/>
          <a:ext cx="1328221" cy="885809"/>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es-CO" sz="1600" kern="1200" dirty="0" smtClean="0">
              <a:solidFill>
                <a:srgbClr val="FF0000"/>
              </a:solidFill>
            </a:rPr>
            <a:t>Códigos in vivo (etiquetas)</a:t>
          </a:r>
          <a:endParaRPr lang="es-CO" sz="1600" kern="1200" dirty="0">
            <a:solidFill>
              <a:srgbClr val="FF0000"/>
            </a:solidFill>
          </a:endParaRPr>
        </a:p>
      </dsp:txBody>
      <dsp:txXfrm>
        <a:off x="872821" y="4528648"/>
        <a:ext cx="1328221" cy="885809"/>
      </dsp:txXfrm>
    </dsp:sp>
    <dsp:sp modelId="{026AC4A6-2679-479F-8CC9-ADD098C7F826}">
      <dsp:nvSpPr>
        <dsp:cNvPr id="0" name=""/>
        <dsp:cNvSpPr/>
      </dsp:nvSpPr>
      <dsp:spPr>
        <a:xfrm>
          <a:off x="2419715" y="572469"/>
          <a:ext cx="1973481" cy="1059970"/>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es-CO" sz="1600" b="1" kern="1200" dirty="0" smtClean="0">
              <a:solidFill>
                <a:srgbClr val="003300"/>
              </a:solidFill>
            </a:rPr>
            <a:t>Codificación selectiva  (</a:t>
          </a:r>
          <a:r>
            <a:rPr lang="es-CO" sz="1600" b="1" kern="1200" dirty="0" err="1" smtClean="0">
              <a:solidFill>
                <a:srgbClr val="003300"/>
              </a:solidFill>
            </a:rPr>
            <a:t>Ch.</a:t>
          </a:r>
          <a:r>
            <a:rPr lang="es-CO" sz="1600" b="1" kern="1200" dirty="0" smtClean="0">
              <a:solidFill>
                <a:srgbClr val="003300"/>
              </a:solidFill>
            </a:rPr>
            <a:t>) abierta  (S.V) (Emergentes).)</a:t>
          </a:r>
          <a:endParaRPr lang="es-CO" sz="1600" b="1" kern="1200" dirty="0">
            <a:solidFill>
              <a:srgbClr val="003300"/>
            </a:solidFill>
          </a:endParaRPr>
        </a:p>
      </dsp:txBody>
      <dsp:txXfrm>
        <a:off x="2419715" y="572469"/>
        <a:ext cx="1973481" cy="1059970"/>
      </dsp:txXfrm>
    </dsp:sp>
    <dsp:sp modelId="{8EFCF7B3-08B1-40D9-B1CC-8F134C2CB825}">
      <dsp:nvSpPr>
        <dsp:cNvPr id="0" name=""/>
        <dsp:cNvSpPr/>
      </dsp:nvSpPr>
      <dsp:spPr>
        <a:xfrm>
          <a:off x="2952297" y="1857612"/>
          <a:ext cx="1072252" cy="81118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es-CO" sz="1600" kern="1200" dirty="0" smtClean="0">
              <a:solidFill>
                <a:srgbClr val="003300"/>
              </a:solidFill>
            </a:rPr>
            <a:t>Uso de los códigos para explicar más datos</a:t>
          </a:r>
          <a:endParaRPr lang="es-CO" sz="1600" kern="1200" dirty="0">
            <a:solidFill>
              <a:srgbClr val="003300"/>
            </a:solidFill>
          </a:endParaRPr>
        </a:p>
      </dsp:txBody>
      <dsp:txXfrm>
        <a:off x="2952297" y="1857612"/>
        <a:ext cx="1072252" cy="811186"/>
      </dsp:txXfrm>
    </dsp:sp>
    <dsp:sp modelId="{885E82A0-865D-4FB5-9B4A-3797C6028211}">
      <dsp:nvSpPr>
        <dsp:cNvPr id="0" name=""/>
        <dsp:cNvSpPr/>
      </dsp:nvSpPr>
      <dsp:spPr>
        <a:xfrm>
          <a:off x="2952297" y="2893972"/>
          <a:ext cx="1072252" cy="53612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es-CO" sz="1600" kern="1200" dirty="0" smtClean="0">
              <a:solidFill>
                <a:srgbClr val="003300"/>
              </a:solidFill>
            </a:rPr>
            <a:t>Evaluar los códigos</a:t>
          </a:r>
          <a:endParaRPr lang="es-CO" sz="1600" kern="1200" dirty="0">
            <a:solidFill>
              <a:srgbClr val="003300"/>
            </a:solidFill>
          </a:endParaRPr>
        </a:p>
      </dsp:txBody>
      <dsp:txXfrm>
        <a:off x="2952297" y="2893972"/>
        <a:ext cx="1072252" cy="536126"/>
      </dsp:txXfrm>
    </dsp:sp>
    <dsp:sp modelId="{F68C2544-E205-4E1F-9E87-906DF6BC5CEF}">
      <dsp:nvSpPr>
        <dsp:cNvPr id="0" name=""/>
        <dsp:cNvSpPr/>
      </dsp:nvSpPr>
      <dsp:spPr>
        <a:xfrm>
          <a:off x="2952297" y="3655271"/>
          <a:ext cx="1072252" cy="53612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es-CO" sz="1600" kern="1200" dirty="0" smtClean="0">
              <a:solidFill>
                <a:srgbClr val="003300"/>
              </a:solidFill>
            </a:rPr>
            <a:t>Selección de códigos</a:t>
          </a:r>
        </a:p>
      </dsp:txBody>
      <dsp:txXfrm>
        <a:off x="2952297" y="3655271"/>
        <a:ext cx="1072252" cy="536126"/>
      </dsp:txXfrm>
    </dsp:sp>
    <dsp:sp modelId="{4E13FD8C-663B-4347-9E4D-42A647773B0F}">
      <dsp:nvSpPr>
        <dsp:cNvPr id="0" name=""/>
        <dsp:cNvSpPr/>
      </dsp:nvSpPr>
      <dsp:spPr>
        <a:xfrm>
          <a:off x="2952297" y="4416571"/>
          <a:ext cx="1072252" cy="53612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es-CO" sz="1600" kern="1200" dirty="0" smtClean="0">
              <a:solidFill>
                <a:srgbClr val="003300"/>
              </a:solidFill>
            </a:rPr>
            <a:t>Primeras categorías</a:t>
          </a:r>
        </a:p>
      </dsp:txBody>
      <dsp:txXfrm>
        <a:off x="2952297" y="4416571"/>
        <a:ext cx="1072252" cy="536126"/>
      </dsp:txXfrm>
    </dsp:sp>
    <dsp:sp modelId="{82291129-3A04-446A-A715-053DA88BCBFA}">
      <dsp:nvSpPr>
        <dsp:cNvPr id="0" name=""/>
        <dsp:cNvSpPr/>
      </dsp:nvSpPr>
      <dsp:spPr>
        <a:xfrm>
          <a:off x="2952297" y="5050550"/>
          <a:ext cx="1497540" cy="638081"/>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es-CO" sz="1600" kern="1200" dirty="0" err="1" smtClean="0">
              <a:solidFill>
                <a:srgbClr val="003300"/>
              </a:solidFill>
            </a:rPr>
            <a:t>Confia-bilidad</a:t>
          </a:r>
          <a:endParaRPr lang="es-CO" sz="1600" kern="1200" dirty="0" smtClean="0">
            <a:solidFill>
              <a:srgbClr val="003300"/>
            </a:solidFill>
          </a:endParaRPr>
        </a:p>
        <a:p>
          <a:pPr lvl="0" algn="ctr" defTabSz="711200">
            <a:lnSpc>
              <a:spcPct val="100000"/>
            </a:lnSpc>
            <a:spcBef>
              <a:spcPct val="0"/>
            </a:spcBef>
            <a:spcAft>
              <a:spcPct val="35000"/>
            </a:spcAft>
          </a:pPr>
          <a:r>
            <a:rPr lang="es-CO" sz="1600" kern="1200" dirty="0" smtClean="0">
              <a:solidFill>
                <a:srgbClr val="003300"/>
              </a:solidFill>
            </a:rPr>
            <a:t>Control pares</a:t>
          </a:r>
        </a:p>
      </dsp:txBody>
      <dsp:txXfrm>
        <a:off x="2952297" y="5050550"/>
        <a:ext cx="1497540" cy="638081"/>
      </dsp:txXfrm>
    </dsp:sp>
    <dsp:sp modelId="{7D400EFC-4290-449F-B790-BB0188A669C6}">
      <dsp:nvSpPr>
        <dsp:cNvPr id="0" name=""/>
        <dsp:cNvSpPr/>
      </dsp:nvSpPr>
      <dsp:spPr>
        <a:xfrm>
          <a:off x="4804480" y="614190"/>
          <a:ext cx="1072252" cy="53612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es-CO" sz="1600" b="1" kern="1200" dirty="0" smtClean="0">
              <a:solidFill>
                <a:srgbClr val="003300"/>
              </a:solidFill>
            </a:rPr>
            <a:t>Codificación axial</a:t>
          </a:r>
          <a:endParaRPr lang="es-CO" sz="1600" b="1" kern="1200" dirty="0">
            <a:solidFill>
              <a:srgbClr val="003300"/>
            </a:solidFill>
          </a:endParaRPr>
        </a:p>
      </dsp:txBody>
      <dsp:txXfrm>
        <a:off x="4804480" y="614190"/>
        <a:ext cx="1072252" cy="536126"/>
      </dsp:txXfrm>
    </dsp:sp>
    <dsp:sp modelId="{564B68D4-1520-4B2D-9B75-6828D2942E43}">
      <dsp:nvSpPr>
        <dsp:cNvPr id="0" name=""/>
        <dsp:cNvSpPr/>
      </dsp:nvSpPr>
      <dsp:spPr>
        <a:xfrm>
          <a:off x="5116055" y="1203350"/>
          <a:ext cx="1072252" cy="53612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es-CO" sz="1600" kern="1200" dirty="0" smtClean="0">
              <a:solidFill>
                <a:srgbClr val="003300"/>
              </a:solidFill>
            </a:rPr>
            <a:t>Descripción </a:t>
          </a:r>
          <a:endParaRPr lang="es-CO" sz="1600" kern="1200" dirty="0">
            <a:solidFill>
              <a:srgbClr val="003300"/>
            </a:solidFill>
          </a:endParaRPr>
        </a:p>
      </dsp:txBody>
      <dsp:txXfrm>
        <a:off x="5116055" y="1203350"/>
        <a:ext cx="1072252" cy="536126"/>
      </dsp:txXfrm>
    </dsp:sp>
    <dsp:sp modelId="{754CE1C1-20D7-4B70-BB86-9891F1D1F98B}">
      <dsp:nvSpPr>
        <dsp:cNvPr id="0" name=""/>
        <dsp:cNvSpPr/>
      </dsp:nvSpPr>
      <dsp:spPr>
        <a:xfrm>
          <a:off x="5016808" y="2018139"/>
          <a:ext cx="1318903" cy="622560"/>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es-CO" sz="1600" kern="1200" dirty="0" smtClean="0">
              <a:solidFill>
                <a:srgbClr val="003300"/>
              </a:solidFill>
            </a:rPr>
            <a:t>Relaciona categorías a sub-categorías</a:t>
          </a:r>
          <a:endParaRPr lang="es-CO" sz="1600" kern="1200" dirty="0">
            <a:solidFill>
              <a:srgbClr val="003300"/>
            </a:solidFill>
          </a:endParaRPr>
        </a:p>
      </dsp:txBody>
      <dsp:txXfrm>
        <a:off x="5016808" y="2018139"/>
        <a:ext cx="1318903" cy="622560"/>
      </dsp:txXfrm>
    </dsp:sp>
    <dsp:sp modelId="{439FC8DF-E0CF-4060-A905-CBFB2C889BE0}">
      <dsp:nvSpPr>
        <dsp:cNvPr id="0" name=""/>
        <dsp:cNvSpPr/>
      </dsp:nvSpPr>
      <dsp:spPr>
        <a:xfrm>
          <a:off x="5016818" y="2862662"/>
          <a:ext cx="1470777" cy="53612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es-CO" sz="1600" kern="1200" dirty="0" smtClean="0">
              <a:solidFill>
                <a:srgbClr val="003300"/>
              </a:solidFill>
            </a:rPr>
            <a:t>Reagrupación de códigos abiertos</a:t>
          </a:r>
          <a:endParaRPr lang="es-CO" sz="1600" kern="1200" dirty="0">
            <a:solidFill>
              <a:srgbClr val="003300"/>
            </a:solidFill>
          </a:endParaRPr>
        </a:p>
      </dsp:txBody>
      <dsp:txXfrm>
        <a:off x="5016818" y="2862662"/>
        <a:ext cx="1470777" cy="536126"/>
      </dsp:txXfrm>
    </dsp:sp>
    <dsp:sp modelId="{9CE5983B-D3CF-4B3B-A61B-D8D1E602604F}">
      <dsp:nvSpPr>
        <dsp:cNvPr id="0" name=""/>
        <dsp:cNvSpPr/>
      </dsp:nvSpPr>
      <dsp:spPr>
        <a:xfrm>
          <a:off x="5080907" y="3555064"/>
          <a:ext cx="1285331" cy="407429"/>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es-CO" sz="1600" kern="1200" dirty="0" smtClean="0">
              <a:solidFill>
                <a:srgbClr val="003300"/>
              </a:solidFill>
            </a:rPr>
            <a:t>Códigos conceptuales</a:t>
          </a:r>
          <a:endParaRPr lang="es-CO" sz="1600" kern="1200" dirty="0">
            <a:solidFill>
              <a:srgbClr val="003300"/>
            </a:solidFill>
          </a:endParaRPr>
        </a:p>
      </dsp:txBody>
      <dsp:txXfrm>
        <a:off x="5080907" y="3555064"/>
        <a:ext cx="1285331" cy="407429"/>
      </dsp:txXfrm>
    </dsp:sp>
    <dsp:sp modelId="{481CBFC4-C810-457E-9462-F41FCCE52813}">
      <dsp:nvSpPr>
        <dsp:cNvPr id="0" name=""/>
        <dsp:cNvSpPr/>
      </dsp:nvSpPr>
      <dsp:spPr>
        <a:xfrm>
          <a:off x="5080907" y="4215893"/>
          <a:ext cx="1237765" cy="496109"/>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es-CO" sz="1600" kern="1200" dirty="0" smtClean="0">
              <a:solidFill>
                <a:srgbClr val="003300"/>
              </a:solidFill>
            </a:rPr>
            <a:t>&gt; abstracción</a:t>
          </a:r>
        </a:p>
        <a:p>
          <a:pPr lvl="0" algn="ctr" defTabSz="711200">
            <a:lnSpc>
              <a:spcPct val="100000"/>
            </a:lnSpc>
            <a:spcBef>
              <a:spcPct val="0"/>
            </a:spcBef>
            <a:spcAft>
              <a:spcPct val="35000"/>
            </a:spcAft>
          </a:pPr>
          <a:r>
            <a:rPr lang="es-CO" sz="1600" kern="1200" dirty="0" err="1" smtClean="0">
              <a:solidFill>
                <a:srgbClr val="003300"/>
              </a:solidFill>
            </a:rPr>
            <a:t>Subcategorías</a:t>
          </a:r>
          <a:endParaRPr lang="es-CO" sz="1600" kern="1200" dirty="0">
            <a:solidFill>
              <a:srgbClr val="003300"/>
            </a:solidFill>
          </a:endParaRPr>
        </a:p>
      </dsp:txBody>
      <dsp:txXfrm>
        <a:off x="5080907" y="4215893"/>
        <a:ext cx="1237765" cy="496109"/>
      </dsp:txXfrm>
    </dsp:sp>
    <dsp:sp modelId="{9DC71EDA-9882-4B87-AF2A-A0A61135F04E}">
      <dsp:nvSpPr>
        <dsp:cNvPr id="0" name=""/>
        <dsp:cNvSpPr/>
      </dsp:nvSpPr>
      <dsp:spPr>
        <a:xfrm>
          <a:off x="5116055" y="4927569"/>
          <a:ext cx="1072252" cy="742347"/>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es-CO" sz="1600" kern="1200" dirty="0" smtClean="0">
              <a:solidFill>
                <a:srgbClr val="003300"/>
              </a:solidFill>
            </a:rPr>
            <a:t>Gráficas de relaciones (Clarke)</a:t>
          </a:r>
          <a:endParaRPr lang="es-CO" sz="1600" kern="1200" dirty="0">
            <a:solidFill>
              <a:srgbClr val="003300"/>
            </a:solidFill>
          </a:endParaRPr>
        </a:p>
      </dsp:txBody>
      <dsp:txXfrm>
        <a:off x="5116055" y="4927569"/>
        <a:ext cx="1072252" cy="742347"/>
      </dsp:txXfrm>
    </dsp:sp>
    <dsp:sp modelId="{CE8AC409-63FB-42C3-95BB-C73E506406E7}">
      <dsp:nvSpPr>
        <dsp:cNvPr id="0" name=""/>
        <dsp:cNvSpPr/>
      </dsp:nvSpPr>
      <dsp:spPr>
        <a:xfrm>
          <a:off x="6339316" y="614190"/>
          <a:ext cx="1725630" cy="53612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es-CO" sz="1600" b="1" kern="1200" dirty="0" smtClean="0">
              <a:solidFill>
                <a:srgbClr val="003300"/>
              </a:solidFill>
            </a:rPr>
            <a:t>Codificación teórica (Ch) Selectiva (</a:t>
          </a:r>
          <a:r>
            <a:rPr lang="es-CO" sz="1600" b="1" kern="1200" dirty="0" err="1" smtClean="0">
              <a:solidFill>
                <a:srgbClr val="003300"/>
              </a:solidFill>
            </a:rPr>
            <a:t>Sy</a:t>
          </a:r>
          <a:r>
            <a:rPr lang="es-CO" sz="1600" b="1" kern="1200" dirty="0" smtClean="0">
              <a:solidFill>
                <a:srgbClr val="003300"/>
              </a:solidFill>
            </a:rPr>
            <a:t> C)</a:t>
          </a:r>
          <a:endParaRPr lang="es-CO" sz="1600" b="1" kern="1200" dirty="0">
            <a:solidFill>
              <a:srgbClr val="003300"/>
            </a:solidFill>
          </a:endParaRPr>
        </a:p>
      </dsp:txBody>
      <dsp:txXfrm>
        <a:off x="6339316" y="614190"/>
        <a:ext cx="1725630" cy="536126"/>
      </dsp:txXfrm>
    </dsp:sp>
    <dsp:sp modelId="{6A66308A-AA4A-4568-922B-08D69868FF63}">
      <dsp:nvSpPr>
        <dsp:cNvPr id="0" name=""/>
        <dsp:cNvSpPr/>
      </dsp:nvSpPr>
      <dsp:spPr>
        <a:xfrm>
          <a:off x="6812006" y="1203350"/>
          <a:ext cx="1072252" cy="53612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es-CO" sz="1600" kern="1200" dirty="0" smtClean="0">
              <a:solidFill>
                <a:srgbClr val="003300"/>
              </a:solidFill>
            </a:rPr>
            <a:t>Selección de categorías</a:t>
          </a:r>
          <a:endParaRPr lang="es-CO" sz="1600" kern="1200" dirty="0">
            <a:solidFill>
              <a:srgbClr val="003300"/>
            </a:solidFill>
          </a:endParaRPr>
        </a:p>
      </dsp:txBody>
      <dsp:txXfrm>
        <a:off x="6812006" y="1203350"/>
        <a:ext cx="1072252" cy="536126"/>
      </dsp:txXfrm>
    </dsp:sp>
    <dsp:sp modelId="{0E988C60-43ED-46F1-B5C0-104DE067E81B}">
      <dsp:nvSpPr>
        <dsp:cNvPr id="0" name=""/>
        <dsp:cNvSpPr/>
      </dsp:nvSpPr>
      <dsp:spPr>
        <a:xfrm>
          <a:off x="6870679" y="2169150"/>
          <a:ext cx="1401016" cy="591529"/>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es-CO" sz="1600" kern="1200" dirty="0" smtClean="0">
              <a:solidFill>
                <a:srgbClr val="003300"/>
              </a:solidFill>
            </a:rPr>
            <a:t>Refinación  e integración de categorías</a:t>
          </a:r>
          <a:endParaRPr lang="es-CO" sz="1600" kern="1200" dirty="0">
            <a:solidFill>
              <a:srgbClr val="003300"/>
            </a:solidFill>
          </a:endParaRPr>
        </a:p>
      </dsp:txBody>
      <dsp:txXfrm>
        <a:off x="6870679" y="2169150"/>
        <a:ext cx="1401016" cy="591529"/>
      </dsp:txXfrm>
    </dsp:sp>
    <dsp:sp modelId="{0BCF54F2-3BAD-4970-B33A-B8662A7B44E8}">
      <dsp:nvSpPr>
        <dsp:cNvPr id="0" name=""/>
        <dsp:cNvSpPr/>
      </dsp:nvSpPr>
      <dsp:spPr>
        <a:xfrm>
          <a:off x="7066687" y="2905311"/>
          <a:ext cx="1072252" cy="53612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es-CO" sz="1600" kern="1200" dirty="0" smtClean="0">
              <a:solidFill>
                <a:srgbClr val="003300"/>
              </a:solidFill>
            </a:rPr>
            <a:t>Conceptualización</a:t>
          </a:r>
          <a:endParaRPr lang="es-CO" sz="1600" kern="1200" dirty="0">
            <a:solidFill>
              <a:srgbClr val="003300"/>
            </a:solidFill>
          </a:endParaRPr>
        </a:p>
      </dsp:txBody>
      <dsp:txXfrm>
        <a:off x="7066687" y="2905311"/>
        <a:ext cx="1072252" cy="536126"/>
      </dsp:txXfrm>
    </dsp:sp>
    <dsp:sp modelId="{6FFB92BB-FA63-445F-AA2F-2B8E08A2EFA9}">
      <dsp:nvSpPr>
        <dsp:cNvPr id="0" name=""/>
        <dsp:cNvSpPr/>
      </dsp:nvSpPr>
      <dsp:spPr>
        <a:xfrm>
          <a:off x="6875494" y="3867095"/>
          <a:ext cx="1401016" cy="746095"/>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es-CO" sz="1600" kern="1200" dirty="0" smtClean="0">
              <a:solidFill>
                <a:srgbClr val="003300"/>
              </a:solidFill>
            </a:rPr>
            <a:t>Categoría central o teoría de estudio</a:t>
          </a:r>
          <a:endParaRPr lang="es-CO" sz="1600" kern="1200" dirty="0">
            <a:solidFill>
              <a:srgbClr val="003300"/>
            </a:solidFill>
          </a:endParaRPr>
        </a:p>
      </dsp:txBody>
      <dsp:txXfrm>
        <a:off x="6875494" y="3867095"/>
        <a:ext cx="1401016" cy="746095"/>
      </dsp:txXfrm>
    </dsp:sp>
    <dsp:sp modelId="{2181616B-1105-4CD4-8F4E-A61EF75B6868}">
      <dsp:nvSpPr>
        <dsp:cNvPr id="0" name=""/>
        <dsp:cNvSpPr/>
      </dsp:nvSpPr>
      <dsp:spPr>
        <a:xfrm>
          <a:off x="6912540" y="5008678"/>
          <a:ext cx="1401016" cy="679953"/>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es-CO" sz="1600" kern="1200" dirty="0" smtClean="0">
              <a:solidFill>
                <a:srgbClr val="003300"/>
              </a:solidFill>
            </a:rPr>
            <a:t>Categoría central. Teoría fundamentada</a:t>
          </a:r>
          <a:endParaRPr lang="es-CO" sz="1600" kern="1200" dirty="0">
            <a:solidFill>
              <a:srgbClr val="003300"/>
            </a:solidFill>
          </a:endParaRPr>
        </a:p>
      </dsp:txBody>
      <dsp:txXfrm>
        <a:off x="6912540" y="5008678"/>
        <a:ext cx="1401016" cy="6799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EFAE3-FA56-534D-911A-48AE5E59C094}">
      <dsp:nvSpPr>
        <dsp:cNvPr id="0" name=""/>
        <dsp:cNvSpPr/>
      </dsp:nvSpPr>
      <dsp:spPr>
        <a:xfrm>
          <a:off x="180262" y="1681991"/>
          <a:ext cx="2921105" cy="1460552"/>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s-ES" sz="3900" kern="1200" dirty="0" smtClean="0"/>
            <a:t>Ruta Lógica </a:t>
          </a:r>
          <a:endParaRPr lang="es-ES" sz="3900" kern="1200" dirty="0"/>
        </a:p>
      </dsp:txBody>
      <dsp:txXfrm>
        <a:off x="223040" y="1724769"/>
        <a:ext cx="2835549" cy="1374996"/>
      </dsp:txXfrm>
    </dsp:sp>
    <dsp:sp modelId="{FEE28DC2-FD67-B649-B101-B3EA0A3AD4E0}">
      <dsp:nvSpPr>
        <dsp:cNvPr id="0" name=""/>
        <dsp:cNvSpPr/>
      </dsp:nvSpPr>
      <dsp:spPr>
        <a:xfrm rot="18382985">
          <a:off x="2683314" y="1557720"/>
          <a:ext cx="2055229" cy="54492"/>
        </a:xfrm>
        <a:custGeom>
          <a:avLst/>
          <a:gdLst/>
          <a:ahLst/>
          <a:cxnLst/>
          <a:rect l="0" t="0" r="0" b="0"/>
          <a:pathLst>
            <a:path>
              <a:moveTo>
                <a:pt x="0" y="27246"/>
              </a:moveTo>
              <a:lnTo>
                <a:pt x="2055229" y="27246"/>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p>
      </dsp:txBody>
      <dsp:txXfrm>
        <a:off x="3659548" y="1533586"/>
        <a:ext cx="102761" cy="102761"/>
      </dsp:txXfrm>
    </dsp:sp>
    <dsp:sp modelId="{6F5EF74A-2AC3-4A4D-B672-F9F13BC074B3}">
      <dsp:nvSpPr>
        <dsp:cNvPr id="0" name=""/>
        <dsp:cNvSpPr/>
      </dsp:nvSpPr>
      <dsp:spPr>
        <a:xfrm>
          <a:off x="4320491" y="27389"/>
          <a:ext cx="2921105" cy="1460552"/>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s-ES" sz="3900" kern="1200" dirty="0" smtClean="0">
              <a:solidFill>
                <a:schemeClr val="bg1"/>
              </a:solidFill>
            </a:rPr>
            <a:t>Identificación </a:t>
          </a:r>
          <a:endParaRPr lang="es-ES" sz="3900" kern="1200" dirty="0">
            <a:solidFill>
              <a:schemeClr val="bg1"/>
            </a:solidFill>
          </a:endParaRPr>
        </a:p>
      </dsp:txBody>
      <dsp:txXfrm>
        <a:off x="4363269" y="70167"/>
        <a:ext cx="2835549" cy="1374996"/>
      </dsp:txXfrm>
    </dsp:sp>
    <dsp:sp modelId="{0F078A7C-4F8D-BB49-90AE-5D3135FB3CDF}">
      <dsp:nvSpPr>
        <dsp:cNvPr id="0" name=""/>
        <dsp:cNvSpPr/>
      </dsp:nvSpPr>
      <dsp:spPr>
        <a:xfrm>
          <a:off x="3101367" y="2385021"/>
          <a:ext cx="1168442" cy="54492"/>
        </a:xfrm>
        <a:custGeom>
          <a:avLst/>
          <a:gdLst/>
          <a:ahLst/>
          <a:cxnLst/>
          <a:rect l="0" t="0" r="0" b="0"/>
          <a:pathLst>
            <a:path>
              <a:moveTo>
                <a:pt x="0" y="27246"/>
              </a:moveTo>
              <a:lnTo>
                <a:pt x="1168442" y="27246"/>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656377" y="2383056"/>
        <a:ext cx="58422" cy="58422"/>
      </dsp:txXfrm>
    </dsp:sp>
    <dsp:sp modelId="{9CADEB0B-376F-834D-89AF-0064E20BEA69}">
      <dsp:nvSpPr>
        <dsp:cNvPr id="0" name=""/>
        <dsp:cNvSpPr/>
      </dsp:nvSpPr>
      <dsp:spPr>
        <a:xfrm>
          <a:off x="4269810" y="1681991"/>
          <a:ext cx="2921105" cy="1460552"/>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s-ES" sz="3900" kern="1200" dirty="0" smtClean="0">
              <a:solidFill>
                <a:schemeClr val="bg1"/>
              </a:solidFill>
            </a:rPr>
            <a:t>Comprensión</a:t>
          </a:r>
          <a:endParaRPr lang="es-ES" sz="3900" kern="1200" dirty="0">
            <a:solidFill>
              <a:schemeClr val="bg1"/>
            </a:solidFill>
          </a:endParaRPr>
        </a:p>
      </dsp:txBody>
      <dsp:txXfrm>
        <a:off x="4312588" y="1724769"/>
        <a:ext cx="2835549" cy="1374996"/>
      </dsp:txXfrm>
    </dsp:sp>
    <dsp:sp modelId="{2A7CD0FA-B1D4-554D-81BE-7B3291CB5D21}">
      <dsp:nvSpPr>
        <dsp:cNvPr id="0" name=""/>
        <dsp:cNvSpPr/>
      </dsp:nvSpPr>
      <dsp:spPr>
        <a:xfrm rot="3310531">
          <a:off x="2662550" y="3224839"/>
          <a:ext cx="2046077" cy="54492"/>
        </a:xfrm>
        <a:custGeom>
          <a:avLst/>
          <a:gdLst/>
          <a:ahLst/>
          <a:cxnLst/>
          <a:rect l="0" t="0" r="0" b="0"/>
          <a:pathLst>
            <a:path>
              <a:moveTo>
                <a:pt x="0" y="27246"/>
              </a:moveTo>
              <a:lnTo>
                <a:pt x="2046077" y="27246"/>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p>
      </dsp:txBody>
      <dsp:txXfrm>
        <a:off x="3634437" y="3200933"/>
        <a:ext cx="102303" cy="102303"/>
      </dsp:txXfrm>
    </dsp:sp>
    <dsp:sp modelId="{3B76000C-EEB5-BC45-B960-BCA697B61B87}">
      <dsp:nvSpPr>
        <dsp:cNvPr id="0" name=""/>
        <dsp:cNvSpPr/>
      </dsp:nvSpPr>
      <dsp:spPr>
        <a:xfrm>
          <a:off x="4269810" y="3361627"/>
          <a:ext cx="2921105" cy="1460552"/>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s-ES" sz="3900" kern="1200" dirty="0" smtClean="0">
              <a:solidFill>
                <a:srgbClr val="FFFFFF"/>
              </a:solidFill>
            </a:rPr>
            <a:t>Respuesta  </a:t>
          </a:r>
          <a:endParaRPr lang="es-ES" sz="3900" kern="1200" dirty="0">
            <a:solidFill>
              <a:srgbClr val="FFFFFF"/>
            </a:solidFill>
          </a:endParaRPr>
        </a:p>
      </dsp:txBody>
      <dsp:txXfrm>
        <a:off x="4312588" y="3404405"/>
        <a:ext cx="2835549" cy="13749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17B3A-8B68-4FD8-BDC2-AC1CE303C2C0}">
      <dsp:nvSpPr>
        <dsp:cNvPr id="0" name=""/>
        <dsp:cNvSpPr/>
      </dsp:nvSpPr>
      <dsp:spPr>
        <a:xfrm>
          <a:off x="421246" y="0"/>
          <a:ext cx="4774130" cy="4968552"/>
        </a:xfrm>
        <a:prstGeom prst="rightArrow">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0E2C15-51EA-4BDA-91C0-4C0311D0F0E4}">
      <dsp:nvSpPr>
        <dsp:cNvPr id="0" name=""/>
        <dsp:cNvSpPr/>
      </dsp:nvSpPr>
      <dsp:spPr>
        <a:xfrm>
          <a:off x="81748" y="1440154"/>
          <a:ext cx="5453126" cy="2088242"/>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kern="1200" dirty="0" smtClean="0">
              <a:latin typeface="Arial" panose="020B0604020202020204" pitchFamily="34" charset="0"/>
              <a:cs typeface="Arial" panose="020B0604020202020204" pitchFamily="34" charset="0"/>
            </a:rPr>
            <a:t>La lectura e interpretación de la configuración en salud es una construcción compartida, que requiere de la reflexión conjunta de los equipos </a:t>
          </a:r>
          <a:r>
            <a:rPr lang="x-none" sz="2000" kern="1200" dirty="0" smtClean="0">
              <a:latin typeface="Arial" panose="020B0604020202020204" pitchFamily="34" charset="0"/>
              <a:cs typeface="Arial" panose="020B0604020202020204" pitchFamily="34" charset="0"/>
            </a:rPr>
            <a:t>territoriales </a:t>
          </a:r>
          <a:r>
            <a:rPr lang="es-CO" sz="2000" kern="1200" dirty="0" smtClean="0">
              <a:latin typeface="Arial" panose="020B0604020202020204" pitchFamily="34" charset="0"/>
              <a:cs typeface="Arial" panose="020B0604020202020204" pitchFamily="34" charset="0"/>
            </a:rPr>
            <a:t>y demás actores sociales e institucionales de la localidad, sobre el mapa de tensiones. </a:t>
          </a:r>
          <a:endParaRPr lang="es-CO" sz="2000" kern="1200" dirty="0">
            <a:latin typeface="Arial" panose="020B0604020202020204" pitchFamily="34" charset="0"/>
            <a:cs typeface="Arial" panose="020B0604020202020204" pitchFamily="34" charset="0"/>
          </a:endParaRPr>
        </a:p>
      </dsp:txBody>
      <dsp:txXfrm>
        <a:off x="183688" y="1542094"/>
        <a:ext cx="5249246" cy="18843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6453F-7C85-4177-9C86-F349F12178FF}">
      <dsp:nvSpPr>
        <dsp:cNvPr id="0" name=""/>
        <dsp:cNvSpPr/>
      </dsp:nvSpPr>
      <dsp:spPr>
        <a:xfrm>
          <a:off x="2799663" y="0"/>
          <a:ext cx="2117813" cy="2118028"/>
        </a:xfrm>
        <a:prstGeom prst="circularArrow">
          <a:avLst>
            <a:gd name="adj1" fmla="val 10980"/>
            <a:gd name="adj2" fmla="val 1142322"/>
            <a:gd name="adj3" fmla="val 4500000"/>
            <a:gd name="adj4" fmla="val 10800000"/>
            <a:gd name="adj5" fmla="val 125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39F2F5A-1342-4812-99E9-F3ED49A04BEB}">
      <dsp:nvSpPr>
        <dsp:cNvPr id="0" name=""/>
        <dsp:cNvSpPr/>
      </dsp:nvSpPr>
      <dsp:spPr>
        <a:xfrm>
          <a:off x="3267242" y="766669"/>
          <a:ext cx="1181859" cy="590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kern="1200" dirty="0" smtClean="0">
              <a:latin typeface="Arial" panose="020B0604020202020204" pitchFamily="34" charset="0"/>
              <a:cs typeface="Arial" panose="020B0604020202020204" pitchFamily="34" charset="0"/>
            </a:rPr>
            <a:t>Generadores</a:t>
          </a:r>
          <a:endParaRPr lang="es-CO" sz="1400" kern="1200" dirty="0">
            <a:latin typeface="Arial" panose="020B0604020202020204" pitchFamily="34" charset="0"/>
            <a:cs typeface="Arial" panose="020B0604020202020204" pitchFamily="34" charset="0"/>
          </a:endParaRPr>
        </a:p>
      </dsp:txBody>
      <dsp:txXfrm>
        <a:off x="3267242" y="766669"/>
        <a:ext cx="1181859" cy="590868"/>
      </dsp:txXfrm>
    </dsp:sp>
    <dsp:sp modelId="{0F57319F-FCAD-4E80-98BF-E274F9A6635B}">
      <dsp:nvSpPr>
        <dsp:cNvPr id="0" name=""/>
        <dsp:cNvSpPr/>
      </dsp:nvSpPr>
      <dsp:spPr>
        <a:xfrm>
          <a:off x="2211315" y="1217122"/>
          <a:ext cx="2117813" cy="2118028"/>
        </a:xfrm>
        <a:prstGeom prst="leftCircularArrow">
          <a:avLst>
            <a:gd name="adj1" fmla="val 10980"/>
            <a:gd name="adj2" fmla="val 1142322"/>
            <a:gd name="adj3" fmla="val 6300000"/>
            <a:gd name="adj4" fmla="val 18900000"/>
            <a:gd name="adj5" fmla="val 12500"/>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FACA382-9379-44B5-A5AF-30E196DC5894}">
      <dsp:nvSpPr>
        <dsp:cNvPr id="0" name=""/>
        <dsp:cNvSpPr/>
      </dsp:nvSpPr>
      <dsp:spPr>
        <a:xfrm>
          <a:off x="2676511" y="1986038"/>
          <a:ext cx="1181859" cy="590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kern="1200" dirty="0" smtClean="0">
              <a:latin typeface="Arial" panose="020B0604020202020204" pitchFamily="34" charset="0"/>
              <a:cs typeface="Arial" panose="020B0604020202020204" pitchFamily="34" charset="0"/>
            </a:rPr>
            <a:t>Reforzadores </a:t>
          </a:r>
          <a:endParaRPr lang="es-CO" sz="1400" kern="1200" dirty="0">
            <a:latin typeface="Arial" panose="020B0604020202020204" pitchFamily="34" charset="0"/>
            <a:cs typeface="Arial" panose="020B0604020202020204" pitchFamily="34" charset="0"/>
          </a:endParaRPr>
        </a:p>
      </dsp:txBody>
      <dsp:txXfrm>
        <a:off x="2676511" y="1986038"/>
        <a:ext cx="1181859" cy="590868"/>
      </dsp:txXfrm>
    </dsp:sp>
    <dsp:sp modelId="{BA398CE0-165E-4472-88BE-38276102206C}">
      <dsp:nvSpPr>
        <dsp:cNvPr id="0" name=""/>
        <dsp:cNvSpPr/>
      </dsp:nvSpPr>
      <dsp:spPr>
        <a:xfrm>
          <a:off x="2799663" y="2438738"/>
          <a:ext cx="2117813" cy="2118028"/>
        </a:xfrm>
        <a:prstGeom prst="circularArrow">
          <a:avLst>
            <a:gd name="adj1" fmla="val 10980"/>
            <a:gd name="adj2" fmla="val 1142322"/>
            <a:gd name="adj3" fmla="val 4500000"/>
            <a:gd name="adj4" fmla="val 13500000"/>
            <a:gd name="adj5" fmla="val 12500"/>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43EACBF-1CE2-41B8-85E5-3A8A874DFEFA}">
      <dsp:nvSpPr>
        <dsp:cNvPr id="0" name=""/>
        <dsp:cNvSpPr/>
      </dsp:nvSpPr>
      <dsp:spPr>
        <a:xfrm>
          <a:off x="3267242" y="3205407"/>
          <a:ext cx="1181859" cy="590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kern="1200" dirty="0" smtClean="0">
              <a:latin typeface="Arial" panose="020B0604020202020204" pitchFamily="34" charset="0"/>
              <a:cs typeface="Arial" panose="020B0604020202020204" pitchFamily="34" charset="0"/>
            </a:rPr>
            <a:t>Liberadores </a:t>
          </a:r>
          <a:endParaRPr lang="es-CO" sz="1400" kern="1200" dirty="0">
            <a:latin typeface="Arial" panose="020B0604020202020204" pitchFamily="34" charset="0"/>
            <a:cs typeface="Arial" panose="020B0604020202020204" pitchFamily="34" charset="0"/>
          </a:endParaRPr>
        </a:p>
      </dsp:txBody>
      <dsp:txXfrm>
        <a:off x="3267242" y="3205407"/>
        <a:ext cx="1181859" cy="590868"/>
      </dsp:txXfrm>
    </dsp:sp>
    <dsp:sp modelId="{B48B75B3-966C-4F3F-BECD-CBC8F1DA1077}">
      <dsp:nvSpPr>
        <dsp:cNvPr id="0" name=""/>
        <dsp:cNvSpPr/>
      </dsp:nvSpPr>
      <dsp:spPr>
        <a:xfrm>
          <a:off x="2362275" y="3796276"/>
          <a:ext cx="1819468" cy="1820347"/>
        </a:xfrm>
        <a:prstGeom prst="blockArc">
          <a:avLst>
            <a:gd name="adj1" fmla="val 0"/>
            <a:gd name="adj2" fmla="val 18900000"/>
            <a:gd name="adj3" fmla="val 1274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E6FE02A-5336-4264-8D7B-A243064C7B6C}">
      <dsp:nvSpPr>
        <dsp:cNvPr id="0" name=""/>
        <dsp:cNvSpPr/>
      </dsp:nvSpPr>
      <dsp:spPr>
        <a:xfrm>
          <a:off x="2676511" y="4424776"/>
          <a:ext cx="1181859" cy="590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kern="1200" dirty="0" smtClean="0">
              <a:latin typeface="Arial" panose="020B0604020202020204" pitchFamily="34" charset="0"/>
              <a:cs typeface="Arial" panose="020B0604020202020204" pitchFamily="34" charset="0"/>
            </a:rPr>
            <a:t>Implicaciones</a:t>
          </a:r>
          <a:endParaRPr lang="es-CO" sz="1400" kern="1200" dirty="0">
            <a:latin typeface="Arial" panose="020B0604020202020204" pitchFamily="34" charset="0"/>
            <a:cs typeface="Arial" panose="020B0604020202020204" pitchFamily="34" charset="0"/>
          </a:endParaRPr>
        </a:p>
      </dsp:txBody>
      <dsp:txXfrm>
        <a:off x="2676511" y="4424776"/>
        <a:ext cx="1181859" cy="5908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F9665-00BD-F149-B4E9-DEDF490DC9B4}">
      <dsp:nvSpPr>
        <dsp:cNvPr id="0" name=""/>
        <dsp:cNvSpPr/>
      </dsp:nvSpPr>
      <dsp:spPr>
        <a:xfrm>
          <a:off x="0" y="102"/>
          <a:ext cx="6192688" cy="575859"/>
        </a:xfrm>
        <a:prstGeom prst="roundRect">
          <a:avLst/>
        </a:prstGeom>
        <a:solidFill>
          <a:srgbClr val="00B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S" sz="3200" b="1" kern="1200" dirty="0" smtClean="0"/>
            <a:t>Identificación de Racimos y ejes</a:t>
          </a:r>
          <a:endParaRPr lang="es-ES" sz="3200" b="1" kern="1200" dirty="0"/>
        </a:p>
      </dsp:txBody>
      <dsp:txXfrm>
        <a:off x="28111" y="28213"/>
        <a:ext cx="6136466" cy="51963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114635-D705-40B5-93AC-CDDD97405261}" type="datetimeFigureOut">
              <a:rPr lang="es-CO" smtClean="0"/>
              <a:pPr/>
              <a:t>21/04/2015</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26508D-6BD2-4566-AB2E-8056707FE45B}" type="slidenum">
              <a:rPr lang="es-CO" smtClean="0"/>
              <a:pPr/>
              <a:t>‹Nº›</a:t>
            </a:fld>
            <a:endParaRPr lang="es-CO"/>
          </a:p>
        </p:txBody>
      </p:sp>
    </p:spTree>
    <p:extLst>
      <p:ext uri="{BB962C8B-B14F-4D97-AF65-F5344CB8AC3E}">
        <p14:creationId xmlns:p14="http://schemas.microsoft.com/office/powerpoint/2010/main" val="2188807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6019" name="2 Marcador de notas"/>
          <p:cNvSpPr>
            <a:spLocks noGrp="1"/>
          </p:cNvSpPr>
          <p:nvPr>
            <p:ph type="body" idx="1"/>
          </p:nvPr>
        </p:nvSpPr>
        <p:spPr bwMode="auto">
          <a:noFill/>
        </p:spPr>
        <p:txBody>
          <a:bodyPr wrap="square" lIns="91430" tIns="45716" rIns="91430" bIns="45716" numCol="1" anchor="t" anchorCtr="0" compatLnSpc="1">
            <a:prstTxWarp prst="textNoShape">
              <a:avLst/>
            </a:prstTxWarp>
          </a:bodyPr>
          <a:lstStyle/>
          <a:p>
            <a:r>
              <a:rPr lang="es-CO" dirty="0" smtClean="0"/>
              <a:t>El componente estratégico es indicativo</a:t>
            </a:r>
            <a:r>
              <a:rPr lang="es-CO" baseline="0" dirty="0" smtClean="0"/>
              <a:t>  y d</a:t>
            </a:r>
            <a:r>
              <a:rPr lang="es-CO" dirty="0" smtClean="0"/>
              <a:t>efine:</a:t>
            </a:r>
          </a:p>
          <a:p>
            <a:pPr lvl="1"/>
            <a:r>
              <a:rPr lang="es-CO" dirty="0" smtClean="0"/>
              <a:t> Norte</a:t>
            </a:r>
          </a:p>
          <a:p>
            <a:pPr lvl="1"/>
            <a:r>
              <a:rPr lang="es-CO" dirty="0" smtClean="0"/>
              <a:t>Lineamientos para orientar la gestión pública de corto, mediano y largo plazo,  de tal forma que los diferentes actores y sectores puedan confluir en la búsqueda de la equidad en la salud y el desarrollo.</a:t>
            </a:r>
          </a:p>
          <a:p>
            <a:pPr eaLnBrk="1" hangingPunct="1">
              <a:spcBef>
                <a:spcPct val="0"/>
              </a:spcBef>
            </a:pPr>
            <a:endParaRPr lang="es-CO" dirty="0" smtClean="0"/>
          </a:p>
          <a:p>
            <a:pPr eaLnBrk="1" hangingPunct="1">
              <a:spcBef>
                <a:spcPct val="0"/>
              </a:spcBef>
            </a:pPr>
            <a:r>
              <a:rPr lang="es-CO" dirty="0" smtClean="0"/>
              <a:t>La visión:</a:t>
            </a:r>
          </a:p>
          <a:p>
            <a:r>
              <a:rPr lang="es-CO" dirty="0" smtClean="0"/>
              <a:t>Es la idea fuerza que inspira y moviliza a los diferentes actores y sectores, en función de la imagen de la salud pública deseable y posible (DNP 2011)</a:t>
            </a:r>
            <a:r>
              <a:rPr lang="es-CO" b="1" dirty="0" smtClean="0"/>
              <a:t>.</a:t>
            </a:r>
            <a:endParaRPr lang="es-ES_tradnl" dirty="0" smtClean="0"/>
          </a:p>
          <a:p>
            <a:endParaRPr lang="es-CO" dirty="0" smtClean="0"/>
          </a:p>
          <a:p>
            <a:r>
              <a:rPr lang="es-CO" dirty="0" smtClean="0"/>
              <a:t>Define el norte a seguir</a:t>
            </a:r>
          </a:p>
          <a:p>
            <a:r>
              <a:rPr lang="es-CO" dirty="0" smtClean="0"/>
              <a:t>Articula las perspectivas de la ciudadanía como colectivo</a:t>
            </a:r>
          </a:p>
          <a:p>
            <a:r>
              <a:rPr lang="es-CO" dirty="0" smtClean="0"/>
              <a:t>Anticipa las consecuencias que producirán las decisiones de gobierno</a:t>
            </a:r>
          </a:p>
          <a:p>
            <a:r>
              <a:rPr lang="es-CO" dirty="0" smtClean="0"/>
              <a:t>Facilita la coordinación de políticas públicas (Winchester 2011), lo cual cobra relevancia, dado el carácter transectorial de la salud, y considerando que el logro de la visión requiere de transformaciones estructurales que involucran varios períodos de gobierno constitucional. </a:t>
            </a:r>
            <a:r>
              <a:rPr lang="es-CO" b="1" dirty="0" smtClean="0"/>
              <a:t> </a:t>
            </a:r>
            <a:endParaRPr lang="es-ES_tradnl" dirty="0" smtClean="0"/>
          </a:p>
          <a:p>
            <a:r>
              <a:rPr lang="es-CO" dirty="0" smtClean="0"/>
              <a:t>La visión en salud emerge de la configuración deseada, lo cual permite que los objetivos estratégicos respondan al escenario de futuro compartido de salud y no a intereses particulares.</a:t>
            </a:r>
          </a:p>
          <a:p>
            <a:endParaRPr lang="es-CO" dirty="0" smtClean="0"/>
          </a:p>
          <a:p>
            <a:pPr marL="285750" indent="-285750" algn="l">
              <a:buFont typeface="Wingdings" charset="0"/>
              <a:buNone/>
            </a:pPr>
            <a:endParaRPr lang="es-CO" sz="1200" b="1" dirty="0" smtClean="0">
              <a:solidFill>
                <a:schemeClr val="accent2"/>
              </a:solidFill>
            </a:endParaRPr>
          </a:p>
          <a:p>
            <a:pPr marL="285750" indent="-285750" algn="l">
              <a:buFont typeface="Wingdings" charset="0"/>
              <a:buNone/>
            </a:pPr>
            <a:r>
              <a:rPr lang="es-CO" sz="1200" b="1" dirty="0" smtClean="0">
                <a:solidFill>
                  <a:schemeClr val="accent2"/>
                </a:solidFill>
              </a:rPr>
              <a:t>Al disponer de una visión se desarrolla lo establecido en la C.P./91 y </a:t>
            </a:r>
          </a:p>
          <a:p>
            <a:pPr marL="285750" indent="-285750" algn="l">
              <a:buFont typeface="Wingdings" charset="0"/>
              <a:buNone/>
            </a:pPr>
            <a:r>
              <a:rPr lang="es-CO" sz="1200" b="1" dirty="0" smtClean="0">
                <a:solidFill>
                  <a:schemeClr val="accent2"/>
                </a:solidFill>
              </a:rPr>
              <a:t>otras normas.</a:t>
            </a:r>
          </a:p>
          <a:p>
            <a:pPr marL="285750" indent="-285750" algn="l">
              <a:buFont typeface="Wingdings" charset="0"/>
              <a:buNone/>
            </a:pPr>
            <a:endParaRPr lang="es-CO" sz="1200" b="1" dirty="0" smtClean="0">
              <a:solidFill>
                <a:schemeClr val="accent2"/>
              </a:solidFill>
            </a:endParaRPr>
          </a:p>
          <a:p>
            <a:pPr marL="285750" indent="-285750" algn="just">
              <a:buFont typeface="Wingdings" charset="0"/>
              <a:buNone/>
            </a:pPr>
            <a:r>
              <a:rPr lang="es-CO" sz="1200" b="1" dirty="0" smtClean="0">
                <a:solidFill>
                  <a:schemeClr val="accent2"/>
                </a:solidFill>
              </a:rPr>
              <a:t>Art. 339 de la Constitución:</a:t>
            </a:r>
            <a:r>
              <a:rPr lang="es-CO" sz="1200" dirty="0" smtClean="0"/>
              <a:t> “Habrá un Plan Nacional de Desarrollo” en cuya “parte general se señalarán los propósitos y objetivos generales de largo plazo, las metas y prioridades de la acción estatal a mediano plazo y las estrategias y orientaciones de la política económica, social y ambiental que serán adoptadas por el Gobierno..”</a:t>
            </a:r>
          </a:p>
          <a:p>
            <a:endParaRPr lang="en-US" dirty="0" smtClean="0"/>
          </a:p>
          <a:p>
            <a:pPr eaLnBrk="1" hangingPunct="1">
              <a:spcBef>
                <a:spcPct val="0"/>
              </a:spcBef>
            </a:pPr>
            <a:endParaRPr lang="es-CO" dirty="0" smtClean="0"/>
          </a:p>
        </p:txBody>
      </p:sp>
      <p:sp>
        <p:nvSpPr>
          <p:cNvPr id="86020" name="4 Marcador de encabezado"/>
          <p:cNvSpPr txBox="1">
            <a:spLocks noGrp="1"/>
          </p:cNvSpPr>
          <p:nvPr/>
        </p:nvSpPr>
        <p:spPr bwMode="auto">
          <a:xfrm>
            <a:off x="0" y="0"/>
            <a:ext cx="2971800" cy="457200"/>
          </a:xfrm>
          <a:prstGeom prst="rect">
            <a:avLst/>
          </a:prstGeom>
          <a:noFill/>
          <a:ln w="9525">
            <a:noFill/>
            <a:miter lim="800000"/>
            <a:headEnd/>
            <a:tailEnd/>
          </a:ln>
        </p:spPr>
        <p:txBody>
          <a:bodyPr lIns="91430" tIns="45716" rIns="91430" bIns="45716"/>
          <a:lstStyle/>
          <a:p>
            <a:pPr defTabSz="896889"/>
            <a:endParaRPr lang="es-CO" sz="1200" dirty="0"/>
          </a:p>
        </p:txBody>
      </p:sp>
    </p:spTree>
    <p:extLst>
      <p:ext uri="{BB962C8B-B14F-4D97-AF65-F5344CB8AC3E}">
        <p14:creationId xmlns:p14="http://schemas.microsoft.com/office/powerpoint/2010/main" val="1731270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D2EA212F-95B1-4860-8AF6-9A79214366FB}" type="slidenum">
              <a:rPr lang="en-US" smtClean="0"/>
              <a:pPr/>
              <a:t>36</a:t>
            </a:fld>
            <a:endParaRPr lang="en-US"/>
          </a:p>
        </p:txBody>
      </p:sp>
    </p:spTree>
    <p:extLst>
      <p:ext uri="{BB962C8B-B14F-4D97-AF65-F5344CB8AC3E}">
        <p14:creationId xmlns:p14="http://schemas.microsoft.com/office/powerpoint/2010/main" val="2707881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91425468-E9AB-4C5F-81CB-0FC68889EF29}" type="slidenum">
              <a:rPr lang="es-CO" smtClean="0"/>
              <a:t>39</a:t>
            </a:fld>
            <a:endParaRPr lang="es-CO"/>
          </a:p>
        </p:txBody>
      </p:sp>
    </p:spTree>
    <p:extLst>
      <p:ext uri="{BB962C8B-B14F-4D97-AF65-F5344CB8AC3E}">
        <p14:creationId xmlns:p14="http://schemas.microsoft.com/office/powerpoint/2010/main" val="1302088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91425468-E9AB-4C5F-81CB-0FC68889EF29}" type="slidenum">
              <a:rPr lang="es-CO" smtClean="0"/>
              <a:t>43</a:t>
            </a:fld>
            <a:endParaRPr lang="es-CO"/>
          </a:p>
        </p:txBody>
      </p:sp>
    </p:spTree>
    <p:extLst>
      <p:ext uri="{BB962C8B-B14F-4D97-AF65-F5344CB8AC3E}">
        <p14:creationId xmlns:p14="http://schemas.microsoft.com/office/powerpoint/2010/main" val="3931221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lvl1pPr>
              <a:defRPr/>
            </a:lvl1pPr>
          </a:lstStyle>
          <a:p>
            <a:pPr>
              <a:defRPr/>
            </a:pPr>
            <a:fld id="{AB50F015-0815-488F-95B4-BEA0856A8562}" type="datetimeFigureOut">
              <a:rPr lang="es-CO"/>
              <a:pPr>
                <a:defRPr/>
              </a:pPr>
              <a:t>21/04/2015</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fld id="{52D52EE8-933A-4A77-BDB0-431E620540DA}" type="slidenum">
              <a:rPr lang="es-CO" altLang="es-CO"/>
              <a:pPr/>
              <a:t>‹Nº›</a:t>
            </a:fld>
            <a:endParaRPr lang="es-CO" altLang="es-CO"/>
          </a:p>
        </p:txBody>
      </p:sp>
    </p:spTree>
    <p:extLst>
      <p:ext uri="{BB962C8B-B14F-4D97-AF65-F5344CB8AC3E}">
        <p14:creationId xmlns:p14="http://schemas.microsoft.com/office/powerpoint/2010/main" val="222246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E73E04DD-3E27-4E60-9976-9856C907E5C0}" type="datetimeFigureOut">
              <a:rPr lang="es-CO"/>
              <a:pPr>
                <a:defRPr/>
              </a:pPr>
              <a:t>21/04/2015</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fld id="{83B5BB0F-0938-4BD9-A3DA-58218FEB55A8}" type="slidenum">
              <a:rPr lang="es-CO" altLang="es-CO"/>
              <a:pPr/>
              <a:t>‹Nº›</a:t>
            </a:fld>
            <a:endParaRPr lang="es-CO" altLang="es-CO"/>
          </a:p>
        </p:txBody>
      </p:sp>
    </p:spTree>
    <p:extLst>
      <p:ext uri="{BB962C8B-B14F-4D97-AF65-F5344CB8AC3E}">
        <p14:creationId xmlns:p14="http://schemas.microsoft.com/office/powerpoint/2010/main" val="3410872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E9E82937-5B1F-49D5-B922-F8715C79977E}" type="datetimeFigureOut">
              <a:rPr lang="es-CO"/>
              <a:pPr>
                <a:defRPr/>
              </a:pPr>
              <a:t>21/04/2015</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fld id="{E11C5A90-AAB8-4A1B-85F8-D892E9442580}" type="slidenum">
              <a:rPr lang="es-CO" altLang="es-CO"/>
              <a:pPr/>
              <a:t>‹Nº›</a:t>
            </a:fld>
            <a:endParaRPr lang="es-CO" altLang="es-CO"/>
          </a:p>
        </p:txBody>
      </p:sp>
    </p:spTree>
    <p:extLst>
      <p:ext uri="{BB962C8B-B14F-4D97-AF65-F5344CB8AC3E}">
        <p14:creationId xmlns:p14="http://schemas.microsoft.com/office/powerpoint/2010/main" val="3661826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Encabezado de sección">
    <p:spTree>
      <p:nvGrpSpPr>
        <p:cNvPr id="1" name=""/>
        <p:cNvGrpSpPr/>
        <p:nvPr/>
      </p:nvGrpSpPr>
      <p:grpSpPr>
        <a:xfrm>
          <a:off x="0" y="0"/>
          <a:ext cx="0" cy="0"/>
          <a:chOff x="0" y="0"/>
          <a:chExt cx="0" cy="0"/>
        </a:xfrm>
      </p:grpSpPr>
      <p:sp>
        <p:nvSpPr>
          <p:cNvPr id="4" name="6 Rectángulo"/>
          <p:cNvSpPr/>
          <p:nvPr/>
        </p:nvSpPr>
        <p:spPr>
          <a:xfrm>
            <a:off x="0" y="2060575"/>
            <a:ext cx="9144000" cy="2663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p>
        </p:txBody>
      </p:sp>
      <p:sp>
        <p:nvSpPr>
          <p:cNvPr id="3" name="2 Marcador de texto"/>
          <p:cNvSpPr>
            <a:spLocks noGrp="1"/>
          </p:cNvSpPr>
          <p:nvPr>
            <p:ph type="body" idx="1"/>
          </p:nvPr>
        </p:nvSpPr>
        <p:spPr>
          <a:xfrm>
            <a:off x="4427984" y="2636912"/>
            <a:ext cx="4716000" cy="1296000"/>
          </a:xfrm>
          <a:prstGeom prst="rect">
            <a:avLst/>
          </a:prstGeom>
          <a:solidFill>
            <a:srgbClr val="00ACCB"/>
          </a:solidFill>
        </p:spPr>
        <p:txBody>
          <a:bodyPr anchor="ctr">
            <a:normAutofit/>
          </a:bodyPr>
          <a:lstStyle>
            <a:lvl1pPr marL="0" indent="0" algn="ctr">
              <a:buNone/>
              <a:defRPr sz="4800" b="1">
                <a:solidFill>
                  <a:schemeClr val="bg1"/>
                </a:solidFill>
                <a:latin typeface="Verdana" pitchFamily="34" charset="0"/>
                <a:ea typeface="Verdana" pitchFamily="34" charset="0"/>
                <a:cs typeface="Verdan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5" name="5 Marcador de número de diapositiva"/>
          <p:cNvSpPr>
            <a:spLocks noGrp="1"/>
          </p:cNvSpPr>
          <p:nvPr>
            <p:ph type="sldNum" sz="quarter" idx="10"/>
          </p:nvPr>
        </p:nvSpPr>
        <p:spPr>
          <a:xfrm>
            <a:off x="107950" y="6448425"/>
            <a:ext cx="2133600" cy="365125"/>
          </a:xfrm>
          <a:prstGeom prst="rect">
            <a:avLst/>
          </a:prstGeom>
        </p:spPr>
        <p:txBody>
          <a:bodyPr/>
          <a:lstStyle>
            <a:lvl1pPr>
              <a:defRPr/>
            </a:lvl1pPr>
          </a:lstStyle>
          <a:p>
            <a:pPr>
              <a:defRPr/>
            </a:pPr>
            <a:fld id="{F7455840-4EE0-46BB-839C-3ABDBABAF385}" type="slidenum">
              <a:rPr lang="es-CO" altLang="es-CO"/>
              <a:pPr>
                <a:defRPr/>
              </a:pPr>
              <a:t>‹Nº›</a:t>
            </a:fld>
            <a:endParaRPr lang="es-CO" altLang="es-CO"/>
          </a:p>
        </p:txBody>
      </p:sp>
    </p:spTree>
    <p:extLst>
      <p:ext uri="{BB962C8B-B14F-4D97-AF65-F5344CB8AC3E}">
        <p14:creationId xmlns:p14="http://schemas.microsoft.com/office/powerpoint/2010/main" val="1588190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D1588B6D-1E35-49BB-BE28-7A26CFA3720B}" type="datetimeFigureOut">
              <a:rPr lang="es-CO"/>
              <a:pPr>
                <a:defRPr/>
              </a:pPr>
              <a:t>21/04/2015</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fld id="{0B3895E8-55E6-4C5B-86D8-707CCAF15617}" type="slidenum">
              <a:rPr lang="es-CO" altLang="es-CO"/>
              <a:pPr/>
              <a:t>‹Nº›</a:t>
            </a:fld>
            <a:endParaRPr lang="es-CO" altLang="es-CO"/>
          </a:p>
        </p:txBody>
      </p:sp>
    </p:spTree>
    <p:extLst>
      <p:ext uri="{BB962C8B-B14F-4D97-AF65-F5344CB8AC3E}">
        <p14:creationId xmlns:p14="http://schemas.microsoft.com/office/powerpoint/2010/main" val="309639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F20396A2-6EA8-4854-9103-33A81CC95D8C}" type="datetimeFigureOut">
              <a:rPr lang="es-CO"/>
              <a:pPr>
                <a:defRPr/>
              </a:pPr>
              <a:t>21/04/2015</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fld id="{C63BF6B0-9525-4606-B157-D32F1B85E4A3}" type="slidenum">
              <a:rPr lang="es-CO" altLang="es-CO"/>
              <a:pPr/>
              <a:t>‹Nº›</a:t>
            </a:fld>
            <a:endParaRPr lang="es-CO" altLang="es-CO"/>
          </a:p>
        </p:txBody>
      </p:sp>
    </p:spTree>
    <p:extLst>
      <p:ext uri="{BB962C8B-B14F-4D97-AF65-F5344CB8AC3E}">
        <p14:creationId xmlns:p14="http://schemas.microsoft.com/office/powerpoint/2010/main" val="2070899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3 Marcador de fecha"/>
          <p:cNvSpPr>
            <a:spLocks noGrp="1"/>
          </p:cNvSpPr>
          <p:nvPr>
            <p:ph type="dt" sz="half" idx="10"/>
          </p:nvPr>
        </p:nvSpPr>
        <p:spPr/>
        <p:txBody>
          <a:bodyPr/>
          <a:lstStyle>
            <a:lvl1pPr>
              <a:defRPr/>
            </a:lvl1pPr>
          </a:lstStyle>
          <a:p>
            <a:pPr>
              <a:defRPr/>
            </a:pPr>
            <a:fld id="{B2B39585-120F-4F52-80C0-06D4278ACD84}" type="datetimeFigureOut">
              <a:rPr lang="es-CO"/>
              <a:pPr>
                <a:defRPr/>
              </a:pPr>
              <a:t>21/04/2015</a:t>
            </a:fld>
            <a:endParaRPr lang="es-CO"/>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fld id="{C126AE5C-03F9-4B65-9689-CE3442970ABF}" type="slidenum">
              <a:rPr lang="es-CO" altLang="es-CO"/>
              <a:pPr/>
              <a:t>‹Nº›</a:t>
            </a:fld>
            <a:endParaRPr lang="es-CO" altLang="es-CO"/>
          </a:p>
        </p:txBody>
      </p:sp>
    </p:spTree>
    <p:extLst>
      <p:ext uri="{BB962C8B-B14F-4D97-AF65-F5344CB8AC3E}">
        <p14:creationId xmlns:p14="http://schemas.microsoft.com/office/powerpoint/2010/main" val="3889463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3 Marcador de fecha"/>
          <p:cNvSpPr>
            <a:spLocks noGrp="1"/>
          </p:cNvSpPr>
          <p:nvPr>
            <p:ph type="dt" sz="half" idx="10"/>
          </p:nvPr>
        </p:nvSpPr>
        <p:spPr/>
        <p:txBody>
          <a:bodyPr/>
          <a:lstStyle>
            <a:lvl1pPr>
              <a:defRPr/>
            </a:lvl1pPr>
          </a:lstStyle>
          <a:p>
            <a:pPr>
              <a:defRPr/>
            </a:pPr>
            <a:fld id="{B9FACF18-B5C0-4527-AF54-434EB4E74253}" type="datetimeFigureOut">
              <a:rPr lang="es-CO"/>
              <a:pPr>
                <a:defRPr/>
              </a:pPr>
              <a:t>21/04/2015</a:t>
            </a:fld>
            <a:endParaRPr lang="es-CO"/>
          </a:p>
        </p:txBody>
      </p:sp>
      <p:sp>
        <p:nvSpPr>
          <p:cNvPr id="8" name="4 Marcador de pie de página"/>
          <p:cNvSpPr>
            <a:spLocks noGrp="1"/>
          </p:cNvSpPr>
          <p:nvPr>
            <p:ph type="ftr" sz="quarter" idx="11"/>
          </p:nvPr>
        </p:nvSpPr>
        <p:spPr/>
        <p:txBody>
          <a:bodyPr/>
          <a:lstStyle>
            <a:lvl1pPr>
              <a:defRPr/>
            </a:lvl1pPr>
          </a:lstStyle>
          <a:p>
            <a:pPr>
              <a:defRPr/>
            </a:pPr>
            <a:endParaRPr lang="es-CO"/>
          </a:p>
        </p:txBody>
      </p:sp>
      <p:sp>
        <p:nvSpPr>
          <p:cNvPr id="9" name="5 Marcador de número de diapositiva"/>
          <p:cNvSpPr>
            <a:spLocks noGrp="1"/>
          </p:cNvSpPr>
          <p:nvPr>
            <p:ph type="sldNum" sz="quarter" idx="12"/>
          </p:nvPr>
        </p:nvSpPr>
        <p:spPr/>
        <p:txBody>
          <a:bodyPr/>
          <a:lstStyle>
            <a:lvl1pPr>
              <a:defRPr/>
            </a:lvl1pPr>
          </a:lstStyle>
          <a:p>
            <a:fld id="{02FC382E-B2B7-4803-A262-0B9D6BE05A4D}" type="slidenum">
              <a:rPr lang="es-CO" altLang="es-CO"/>
              <a:pPr/>
              <a:t>‹Nº›</a:t>
            </a:fld>
            <a:endParaRPr lang="es-CO" altLang="es-CO"/>
          </a:p>
        </p:txBody>
      </p:sp>
    </p:spTree>
    <p:extLst>
      <p:ext uri="{BB962C8B-B14F-4D97-AF65-F5344CB8AC3E}">
        <p14:creationId xmlns:p14="http://schemas.microsoft.com/office/powerpoint/2010/main" val="2787586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3 Marcador de fecha"/>
          <p:cNvSpPr>
            <a:spLocks noGrp="1"/>
          </p:cNvSpPr>
          <p:nvPr>
            <p:ph type="dt" sz="half" idx="10"/>
          </p:nvPr>
        </p:nvSpPr>
        <p:spPr/>
        <p:txBody>
          <a:bodyPr/>
          <a:lstStyle>
            <a:lvl1pPr>
              <a:defRPr/>
            </a:lvl1pPr>
          </a:lstStyle>
          <a:p>
            <a:pPr>
              <a:defRPr/>
            </a:pPr>
            <a:fld id="{F662EC12-D074-4566-BE04-08B84E21F041}" type="datetimeFigureOut">
              <a:rPr lang="es-CO"/>
              <a:pPr>
                <a:defRPr/>
              </a:pPr>
              <a:t>21/04/2015</a:t>
            </a:fld>
            <a:endParaRPr lang="es-CO"/>
          </a:p>
        </p:txBody>
      </p:sp>
      <p:sp>
        <p:nvSpPr>
          <p:cNvPr id="4" name="4 Marcador de pie de página"/>
          <p:cNvSpPr>
            <a:spLocks noGrp="1"/>
          </p:cNvSpPr>
          <p:nvPr>
            <p:ph type="ftr" sz="quarter" idx="11"/>
          </p:nvPr>
        </p:nvSpPr>
        <p:spPr/>
        <p:txBody>
          <a:bodyPr/>
          <a:lstStyle>
            <a:lvl1pPr>
              <a:defRPr/>
            </a:lvl1pPr>
          </a:lstStyle>
          <a:p>
            <a:pPr>
              <a:defRPr/>
            </a:pPr>
            <a:endParaRPr lang="es-CO"/>
          </a:p>
        </p:txBody>
      </p:sp>
      <p:sp>
        <p:nvSpPr>
          <p:cNvPr id="5" name="5 Marcador de número de diapositiva"/>
          <p:cNvSpPr>
            <a:spLocks noGrp="1"/>
          </p:cNvSpPr>
          <p:nvPr>
            <p:ph type="sldNum" sz="quarter" idx="12"/>
          </p:nvPr>
        </p:nvSpPr>
        <p:spPr/>
        <p:txBody>
          <a:bodyPr/>
          <a:lstStyle>
            <a:lvl1pPr>
              <a:defRPr/>
            </a:lvl1pPr>
          </a:lstStyle>
          <a:p>
            <a:fld id="{90FC2449-5A6B-4E37-B62C-A1038C3DBD4C}" type="slidenum">
              <a:rPr lang="es-CO" altLang="es-CO"/>
              <a:pPr/>
              <a:t>‹Nº›</a:t>
            </a:fld>
            <a:endParaRPr lang="es-CO" altLang="es-CO"/>
          </a:p>
        </p:txBody>
      </p:sp>
    </p:spTree>
    <p:extLst>
      <p:ext uri="{BB962C8B-B14F-4D97-AF65-F5344CB8AC3E}">
        <p14:creationId xmlns:p14="http://schemas.microsoft.com/office/powerpoint/2010/main" val="2092960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5DBD3E28-27E8-40A4-99B4-F920495CEC4E}" type="datetimeFigureOut">
              <a:rPr lang="es-CO"/>
              <a:pPr>
                <a:defRPr/>
              </a:pPr>
              <a:t>21/04/2015</a:t>
            </a:fld>
            <a:endParaRPr lang="es-CO"/>
          </a:p>
        </p:txBody>
      </p:sp>
      <p:sp>
        <p:nvSpPr>
          <p:cNvPr id="3" name="4 Marcador de pie de página"/>
          <p:cNvSpPr>
            <a:spLocks noGrp="1"/>
          </p:cNvSpPr>
          <p:nvPr>
            <p:ph type="ftr" sz="quarter" idx="11"/>
          </p:nvPr>
        </p:nvSpPr>
        <p:spPr/>
        <p:txBody>
          <a:bodyPr/>
          <a:lstStyle>
            <a:lvl1pPr>
              <a:defRPr/>
            </a:lvl1pPr>
          </a:lstStyle>
          <a:p>
            <a:pPr>
              <a:defRPr/>
            </a:pPr>
            <a:endParaRPr lang="es-CO"/>
          </a:p>
        </p:txBody>
      </p:sp>
      <p:sp>
        <p:nvSpPr>
          <p:cNvPr id="4" name="5 Marcador de número de diapositiva"/>
          <p:cNvSpPr>
            <a:spLocks noGrp="1"/>
          </p:cNvSpPr>
          <p:nvPr>
            <p:ph type="sldNum" sz="quarter" idx="12"/>
          </p:nvPr>
        </p:nvSpPr>
        <p:spPr/>
        <p:txBody>
          <a:bodyPr/>
          <a:lstStyle>
            <a:lvl1pPr>
              <a:defRPr/>
            </a:lvl1pPr>
          </a:lstStyle>
          <a:p>
            <a:fld id="{91B6C46E-9602-47F7-9C2F-75E32B18236A}" type="slidenum">
              <a:rPr lang="es-CO" altLang="es-CO"/>
              <a:pPr/>
              <a:t>‹Nº›</a:t>
            </a:fld>
            <a:endParaRPr lang="es-CO" altLang="es-CO"/>
          </a:p>
        </p:txBody>
      </p:sp>
    </p:spTree>
    <p:extLst>
      <p:ext uri="{BB962C8B-B14F-4D97-AF65-F5344CB8AC3E}">
        <p14:creationId xmlns:p14="http://schemas.microsoft.com/office/powerpoint/2010/main" val="287301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22B177B-F2B0-487C-8FD9-68A311636C88}" type="datetimeFigureOut">
              <a:rPr lang="es-CO"/>
              <a:pPr>
                <a:defRPr/>
              </a:pPr>
              <a:t>21/04/2015</a:t>
            </a:fld>
            <a:endParaRPr lang="es-CO"/>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fld id="{79BB4CCF-E9FA-4922-A3BF-66B2D0EE8443}" type="slidenum">
              <a:rPr lang="es-CO" altLang="es-CO"/>
              <a:pPr/>
              <a:t>‹Nº›</a:t>
            </a:fld>
            <a:endParaRPr lang="es-CO" altLang="es-CO"/>
          </a:p>
        </p:txBody>
      </p:sp>
    </p:spTree>
    <p:extLst>
      <p:ext uri="{BB962C8B-B14F-4D97-AF65-F5344CB8AC3E}">
        <p14:creationId xmlns:p14="http://schemas.microsoft.com/office/powerpoint/2010/main" val="2879243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CO"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A2108CB-153D-4B57-9549-7E9270D6D1BF}" type="datetimeFigureOut">
              <a:rPr lang="es-CO"/>
              <a:pPr>
                <a:defRPr/>
              </a:pPr>
              <a:t>21/04/2015</a:t>
            </a:fld>
            <a:endParaRPr lang="es-CO"/>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fld id="{FA8AB13E-C249-40D9-9C89-D016D7A892A5}" type="slidenum">
              <a:rPr lang="es-CO" altLang="es-CO"/>
              <a:pPr/>
              <a:t>‹Nº›</a:t>
            </a:fld>
            <a:endParaRPr lang="es-CO" altLang="es-CO"/>
          </a:p>
        </p:txBody>
      </p:sp>
    </p:spTree>
    <p:extLst>
      <p:ext uri="{BB962C8B-B14F-4D97-AF65-F5344CB8AC3E}">
        <p14:creationId xmlns:p14="http://schemas.microsoft.com/office/powerpoint/2010/main" val="357921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O" smtClean="0"/>
              <a:t>Haga clic para modificar el estilo de título del patrón</a:t>
            </a:r>
            <a:endParaRPr lang="es-CO" altLang="es-CO"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O" smtClean="0"/>
              <a:t>Haga clic para modificar el estilo de texto del patrón</a:t>
            </a:r>
          </a:p>
          <a:p>
            <a:pPr lvl="1"/>
            <a:r>
              <a:rPr lang="es-ES" altLang="es-CO" smtClean="0"/>
              <a:t>Segundo nivel</a:t>
            </a:r>
          </a:p>
          <a:p>
            <a:pPr lvl="2"/>
            <a:r>
              <a:rPr lang="es-ES" altLang="es-CO" smtClean="0"/>
              <a:t>Tercer nivel</a:t>
            </a:r>
          </a:p>
          <a:p>
            <a:pPr lvl="3"/>
            <a:r>
              <a:rPr lang="es-ES" altLang="es-CO" smtClean="0"/>
              <a:t>Cuarto nivel</a:t>
            </a:r>
          </a:p>
          <a:p>
            <a:pPr lvl="4"/>
            <a:r>
              <a:rPr lang="es-ES" altLang="es-CO" smtClean="0"/>
              <a:t>Quinto nivel</a:t>
            </a:r>
            <a:endParaRPr lang="es-CO" altLang="es-CO"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504E487A-8007-4BDE-9AB6-2FBC61FA4D23}" type="datetimeFigureOut">
              <a:rPr lang="es-CO"/>
              <a:pPr>
                <a:defRPr/>
              </a:pPr>
              <a:t>21/04/2015</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3D53A59-536A-4C3B-9D98-70A43936C0E8}" type="slidenum">
              <a:rPr lang="es-CO" altLang="es-CO"/>
              <a:pPr/>
              <a:t>‹Nº›</a:t>
            </a:fld>
            <a:endParaRPr lang="es-CO" alt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rtl="0" eaLnBrk="1" fontAlgn="base" hangingPunct="1">
        <a:spcBef>
          <a:spcPct val="0"/>
        </a:spcBef>
        <a:spcAft>
          <a:spcPct val="0"/>
        </a:spcAft>
        <a:defRPr sz="4400">
          <a:solidFill>
            <a:schemeClr val="tx1"/>
          </a:solidFill>
          <a:latin typeface="Calibri" pitchFamily="34" charset="0"/>
          <a:ea typeface="MS PGothic" pitchFamily="34" charset="-128"/>
        </a:defRPr>
      </a:lvl2pPr>
      <a:lvl3pPr algn="ctr" rtl="0" eaLnBrk="1" fontAlgn="base" hangingPunct="1">
        <a:spcBef>
          <a:spcPct val="0"/>
        </a:spcBef>
        <a:spcAft>
          <a:spcPct val="0"/>
        </a:spcAft>
        <a:defRPr sz="4400">
          <a:solidFill>
            <a:schemeClr val="tx1"/>
          </a:solidFill>
          <a:latin typeface="Calibri" pitchFamily="34" charset="0"/>
          <a:ea typeface="MS PGothic" pitchFamily="34" charset="-128"/>
        </a:defRPr>
      </a:lvl3pPr>
      <a:lvl4pPr algn="ctr" rtl="0" eaLnBrk="1" fontAlgn="base" hangingPunct="1">
        <a:spcBef>
          <a:spcPct val="0"/>
        </a:spcBef>
        <a:spcAft>
          <a:spcPct val="0"/>
        </a:spcAft>
        <a:defRPr sz="4400">
          <a:solidFill>
            <a:schemeClr val="tx1"/>
          </a:solidFill>
          <a:latin typeface="Calibri" pitchFamily="34" charset="0"/>
          <a:ea typeface="MS PGothic" pitchFamily="34" charset="-128"/>
        </a:defRPr>
      </a:lvl4pPr>
      <a:lvl5pPr algn="ctr" rtl="0" eaLnBrk="1" fontAlgn="base" hangingPunct="1">
        <a:spcBef>
          <a:spcPct val="0"/>
        </a:spcBef>
        <a:spcAft>
          <a:spcPct val="0"/>
        </a:spcAft>
        <a:defRPr sz="4400">
          <a:solidFill>
            <a:schemeClr val="tx1"/>
          </a:solidFill>
          <a:latin typeface="Calibri" pitchFamily="34" charset="0"/>
          <a:ea typeface="MS PGothic" pitchFamily="34" charset="-128"/>
        </a:defRPr>
      </a:lvl5pPr>
      <a:lvl6pPr marL="457200" algn="ctr"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3.jpeg"/></Relationships>
</file>

<file path=ppt/slides/_rels/slide1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3.xml"/><Relationship Id="rId7"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0.jpeg"/><Relationship Id="rId7"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diagramData" Target="../diagrams/data8.xml"/><Relationship Id="rId2" Type="http://schemas.openxmlformats.org/officeDocument/2006/relationships/diagramData" Target="../diagrams/data6.xml"/><Relationship Id="rId16" Type="http://schemas.microsoft.com/office/2007/relationships/diagramDrawing" Target="../diagrams/drawing8.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slide" Target="slide31.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slide" Target="slide3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jpe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0603" t="53017" r="45322" b="9969"/>
          <a:stretch>
            <a:fillRect/>
          </a:stretch>
        </p:blipFill>
        <p:spPr bwMode="auto">
          <a:xfrm>
            <a:off x="1835697" y="1052736"/>
            <a:ext cx="7308304" cy="2896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1" name="5 CuadroTexto"/>
          <p:cNvSpPr txBox="1">
            <a:spLocks noChangeArrowheads="1"/>
          </p:cNvSpPr>
          <p:nvPr/>
        </p:nvSpPr>
        <p:spPr bwMode="auto">
          <a:xfrm>
            <a:off x="2464306" y="1439389"/>
            <a:ext cx="6051085"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s-CO" sz="3400" dirty="0">
                <a:solidFill>
                  <a:schemeClr val="bg1"/>
                </a:solidFill>
              </a:rPr>
              <a:t>Planeación de la Salud con Enfoque de Determinantes</a:t>
            </a:r>
            <a:br>
              <a:rPr lang="es-CO" sz="3400" dirty="0">
                <a:solidFill>
                  <a:schemeClr val="bg1"/>
                </a:solidFill>
              </a:rPr>
            </a:br>
            <a:r>
              <a:rPr lang="es-CO" sz="3400" dirty="0">
                <a:solidFill>
                  <a:schemeClr val="bg1"/>
                </a:solidFill>
              </a:rPr>
              <a:t/>
            </a:r>
            <a:br>
              <a:rPr lang="es-CO" sz="3400" dirty="0">
                <a:solidFill>
                  <a:schemeClr val="bg1"/>
                </a:solidFill>
              </a:rPr>
            </a:br>
            <a:r>
              <a:rPr lang="es-CO" sz="3400" dirty="0">
                <a:solidFill>
                  <a:schemeClr val="bg1"/>
                </a:solidFill>
              </a:rPr>
              <a:t>Priorización en Salud Publica</a:t>
            </a:r>
            <a:br>
              <a:rPr lang="es-CO" sz="3400" dirty="0">
                <a:solidFill>
                  <a:schemeClr val="bg1"/>
                </a:solidFill>
              </a:rPr>
            </a:br>
            <a:endParaRPr lang="es-CO" sz="3400" b="1" i="1" dirty="0">
              <a:solidFill>
                <a:schemeClr val="bg1"/>
              </a:solidFill>
              <a:latin typeface="Arial" charset="0"/>
            </a:endParaRPr>
          </a:p>
        </p:txBody>
      </p:sp>
      <p:grpSp>
        <p:nvGrpSpPr>
          <p:cNvPr id="2052" name="10 Grupo"/>
          <p:cNvGrpSpPr>
            <a:grpSpLocks/>
          </p:cNvGrpSpPr>
          <p:nvPr/>
        </p:nvGrpSpPr>
        <p:grpSpPr bwMode="auto">
          <a:xfrm>
            <a:off x="5651500" y="6092825"/>
            <a:ext cx="3457575" cy="757238"/>
            <a:chOff x="5652120" y="6093296"/>
            <a:chExt cx="3456384" cy="757382"/>
          </a:xfrm>
        </p:grpSpPr>
        <p:pic>
          <p:nvPicPr>
            <p:cNvPr id="2054" name="11 Imagen"/>
            <p:cNvPicPr>
              <a:picLocks noChangeAspect="1"/>
            </p:cNvPicPr>
            <p:nvPr/>
          </p:nvPicPr>
          <p:blipFill>
            <a:blip r:embed="rId3" cstate="print">
              <a:extLst>
                <a:ext uri="{28A0092B-C50C-407E-A947-70E740481C1C}">
                  <a14:useLocalDpi xmlns:a14="http://schemas.microsoft.com/office/drawing/2010/main" val="0"/>
                </a:ext>
              </a:extLst>
            </a:blip>
            <a:srcRect l="80014" t="81187" r="3384" b="5008"/>
            <a:stretch>
              <a:fillRect/>
            </a:stretch>
          </p:blipFill>
          <p:spPr bwMode="auto">
            <a:xfrm>
              <a:off x="7590492" y="6093296"/>
              <a:ext cx="1518012" cy="75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12 Imagen"/>
            <p:cNvPicPr>
              <a:picLocks noChangeAspect="1"/>
            </p:cNvPicPr>
            <p:nvPr/>
          </p:nvPicPr>
          <p:blipFill>
            <a:blip r:embed="rId4" cstate="print">
              <a:extLst>
                <a:ext uri="{28A0092B-C50C-407E-A947-70E740481C1C}">
                  <a14:useLocalDpi xmlns:a14="http://schemas.microsoft.com/office/drawing/2010/main" val="0"/>
                </a:ext>
              </a:extLst>
            </a:blip>
            <a:srcRect l="7722" t="34483" r="7437" b="38161"/>
            <a:stretch>
              <a:fillRect/>
            </a:stretch>
          </p:blipFill>
          <p:spPr bwMode="auto">
            <a:xfrm>
              <a:off x="5652120" y="6230505"/>
              <a:ext cx="1938372" cy="48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3" name="1 CuadroTexto"/>
          <p:cNvSpPr txBox="1">
            <a:spLocks noChangeArrowheads="1"/>
          </p:cNvSpPr>
          <p:nvPr/>
        </p:nvSpPr>
        <p:spPr bwMode="auto">
          <a:xfrm>
            <a:off x="3203849" y="4437063"/>
            <a:ext cx="57630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s-ES" dirty="0">
                <a:solidFill>
                  <a:srgbClr val="0070C0"/>
                </a:solidFill>
              </a:rPr>
              <a:t>Ministerio de Salud y Protección Social</a:t>
            </a:r>
          </a:p>
          <a:p>
            <a:pPr eaLnBrk="1" hangingPunct="1"/>
            <a:r>
              <a:rPr lang="es-ES" dirty="0">
                <a:solidFill>
                  <a:srgbClr val="0070C0"/>
                </a:solidFill>
              </a:rPr>
              <a:t>Dirección de Epidemiología y Demografía </a:t>
            </a:r>
          </a:p>
          <a:p>
            <a:pPr eaLnBrk="1" hangingPunct="1"/>
            <a:endParaRPr lang="es-CO" altLang="es-CO"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a:blip r:embed="rId2" cstate="print">
            <a:extLst>
              <a:ext uri="{28A0092B-C50C-407E-A947-70E740481C1C}">
                <a14:useLocalDpi xmlns:a14="http://schemas.microsoft.com/office/drawing/2010/main" val="0"/>
              </a:ext>
            </a:extLst>
          </a:blip>
          <a:stretch>
            <a:fillRect/>
          </a:stretch>
        </p:blipFill>
        <p:spPr>
          <a:xfrm>
            <a:off x="1187624" y="18757"/>
            <a:ext cx="6984776" cy="6336704"/>
          </a:xfrm>
          <a:prstGeom prst="rect">
            <a:avLst/>
          </a:prstGeom>
        </p:spPr>
      </p:pic>
      <p:grpSp>
        <p:nvGrpSpPr>
          <p:cNvPr id="4" name="10 Grupo"/>
          <p:cNvGrpSpPr>
            <a:grpSpLocks/>
          </p:cNvGrpSpPr>
          <p:nvPr/>
        </p:nvGrpSpPr>
        <p:grpSpPr bwMode="auto">
          <a:xfrm>
            <a:off x="5651500" y="6147416"/>
            <a:ext cx="3457575" cy="757238"/>
            <a:chOff x="5652120" y="6093296"/>
            <a:chExt cx="3456384" cy="757382"/>
          </a:xfrm>
        </p:grpSpPr>
        <p:pic>
          <p:nvPicPr>
            <p:cNvPr id="5" name="11 Imagen"/>
            <p:cNvPicPr>
              <a:picLocks noChangeAspect="1"/>
            </p:cNvPicPr>
            <p:nvPr/>
          </p:nvPicPr>
          <p:blipFill>
            <a:blip r:embed="rId3" cstate="print">
              <a:extLst>
                <a:ext uri="{28A0092B-C50C-407E-A947-70E740481C1C}">
                  <a14:useLocalDpi xmlns:a14="http://schemas.microsoft.com/office/drawing/2010/main" val="0"/>
                </a:ext>
              </a:extLst>
            </a:blip>
            <a:srcRect l="80014" t="81187" r="3384" b="5008"/>
            <a:stretch>
              <a:fillRect/>
            </a:stretch>
          </p:blipFill>
          <p:spPr bwMode="auto">
            <a:xfrm>
              <a:off x="7590492" y="6093296"/>
              <a:ext cx="1518012" cy="75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12 Imagen"/>
            <p:cNvPicPr>
              <a:picLocks noChangeAspect="1"/>
            </p:cNvPicPr>
            <p:nvPr/>
          </p:nvPicPr>
          <p:blipFill>
            <a:blip r:embed="rId4" cstate="print">
              <a:extLst>
                <a:ext uri="{28A0092B-C50C-407E-A947-70E740481C1C}">
                  <a14:useLocalDpi xmlns:a14="http://schemas.microsoft.com/office/drawing/2010/main" val="0"/>
                </a:ext>
              </a:extLst>
            </a:blip>
            <a:srcRect l="7722" t="34483" r="7437" b="38161"/>
            <a:stretch>
              <a:fillRect/>
            </a:stretch>
          </p:blipFill>
          <p:spPr bwMode="auto">
            <a:xfrm>
              <a:off x="5652120" y="6230505"/>
              <a:ext cx="1938372" cy="48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10493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1"/>
          </p:nvPr>
        </p:nvSpPr>
        <p:spPr>
          <a:xfrm>
            <a:off x="251520" y="2906713"/>
            <a:ext cx="8243193" cy="1026343"/>
          </a:xfrm>
        </p:spPr>
        <p:txBody>
          <a:bodyPr>
            <a:normAutofit/>
          </a:bodyPr>
          <a:lstStyle/>
          <a:p>
            <a:pPr algn="ctr"/>
            <a:r>
              <a:rPr lang="es-CO" sz="4000" b="1" dirty="0" smtClean="0">
                <a:solidFill>
                  <a:schemeClr val="tx2">
                    <a:lumMod val="60000"/>
                    <a:lumOff val="40000"/>
                  </a:schemeClr>
                </a:solidFill>
              </a:rPr>
              <a:t>Metodología Cuali - Cuantitativa</a:t>
            </a:r>
            <a:endParaRPr lang="es-CO" sz="4000" b="1" dirty="0">
              <a:solidFill>
                <a:schemeClr val="tx2">
                  <a:lumMod val="60000"/>
                  <a:lumOff val="40000"/>
                </a:schemeClr>
              </a:solidFill>
            </a:endParaRPr>
          </a:p>
        </p:txBody>
      </p:sp>
      <p:grpSp>
        <p:nvGrpSpPr>
          <p:cNvPr id="3" name="10 Grupo"/>
          <p:cNvGrpSpPr>
            <a:grpSpLocks/>
          </p:cNvGrpSpPr>
          <p:nvPr/>
        </p:nvGrpSpPr>
        <p:grpSpPr bwMode="auto">
          <a:xfrm>
            <a:off x="5651500" y="6147416"/>
            <a:ext cx="3457575" cy="757238"/>
            <a:chOff x="5652120" y="6093296"/>
            <a:chExt cx="3456384" cy="757382"/>
          </a:xfrm>
        </p:grpSpPr>
        <p:pic>
          <p:nvPicPr>
            <p:cNvPr id="4" name="11 Imagen"/>
            <p:cNvPicPr>
              <a:picLocks noChangeAspect="1"/>
            </p:cNvPicPr>
            <p:nvPr/>
          </p:nvPicPr>
          <p:blipFill>
            <a:blip r:embed="rId2" cstate="print">
              <a:extLst>
                <a:ext uri="{28A0092B-C50C-407E-A947-70E740481C1C}">
                  <a14:useLocalDpi xmlns:a14="http://schemas.microsoft.com/office/drawing/2010/main" val="0"/>
                </a:ext>
              </a:extLst>
            </a:blip>
            <a:srcRect l="80014" t="81187" r="3384" b="5008"/>
            <a:stretch>
              <a:fillRect/>
            </a:stretch>
          </p:blipFill>
          <p:spPr bwMode="auto">
            <a:xfrm>
              <a:off x="7590492" y="6093296"/>
              <a:ext cx="1518012" cy="75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12 Imagen"/>
            <p:cNvPicPr>
              <a:picLocks noChangeAspect="1"/>
            </p:cNvPicPr>
            <p:nvPr/>
          </p:nvPicPr>
          <p:blipFill>
            <a:blip r:embed="rId3" cstate="print">
              <a:extLst>
                <a:ext uri="{28A0092B-C50C-407E-A947-70E740481C1C}">
                  <a14:useLocalDpi xmlns:a14="http://schemas.microsoft.com/office/drawing/2010/main" val="0"/>
                </a:ext>
              </a:extLst>
            </a:blip>
            <a:srcRect l="7722" t="34483" r="7437" b="38161"/>
            <a:stretch>
              <a:fillRect/>
            </a:stretch>
          </p:blipFill>
          <p:spPr bwMode="auto">
            <a:xfrm>
              <a:off x="5652120" y="6230505"/>
              <a:ext cx="1938372" cy="48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76053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275930" y="3015243"/>
            <a:ext cx="1596527" cy="369332"/>
          </a:xfrm>
          <a:prstGeom prst="rect">
            <a:avLst/>
          </a:prstGeom>
          <a:solidFill>
            <a:srgbClr val="0070C0"/>
          </a:solidFill>
        </p:spPr>
        <p:txBody>
          <a:bodyPr wrap="none" rtlCol="0">
            <a:spAutoFit/>
          </a:bodyPr>
          <a:lstStyle/>
          <a:p>
            <a:r>
              <a:rPr lang="es-CO" b="1" dirty="0" smtClean="0">
                <a:solidFill>
                  <a:srgbClr val="FFFF00"/>
                </a:solidFill>
              </a:rPr>
              <a:t>CUANTITATIVO</a:t>
            </a:r>
            <a:endParaRPr lang="es-CO" b="1" dirty="0">
              <a:solidFill>
                <a:srgbClr val="FFFF00"/>
              </a:solidFill>
            </a:endParaRPr>
          </a:p>
        </p:txBody>
      </p:sp>
      <p:sp>
        <p:nvSpPr>
          <p:cNvPr id="5" name="CuadroTexto 4"/>
          <p:cNvSpPr txBox="1"/>
          <p:nvPr/>
        </p:nvSpPr>
        <p:spPr>
          <a:xfrm>
            <a:off x="134567" y="3493457"/>
            <a:ext cx="3879254" cy="646331"/>
          </a:xfrm>
          <a:prstGeom prst="rect">
            <a:avLst/>
          </a:prstGeom>
          <a:noFill/>
          <a:ln>
            <a:solidFill>
              <a:schemeClr val="tx1"/>
            </a:solidFill>
          </a:ln>
        </p:spPr>
        <p:txBody>
          <a:bodyPr wrap="square" rtlCol="0">
            <a:spAutoFit/>
          </a:bodyPr>
          <a:lstStyle/>
          <a:p>
            <a:pPr algn="ctr"/>
            <a:r>
              <a:rPr lang="es-CO" dirty="0" smtClean="0"/>
              <a:t>Revisión mundial y</a:t>
            </a:r>
          </a:p>
          <a:p>
            <a:pPr algn="ctr"/>
            <a:r>
              <a:rPr lang="es-CO" dirty="0" smtClean="0"/>
              <a:t> nacional de evidencias </a:t>
            </a:r>
            <a:endParaRPr lang="es-CO" dirty="0"/>
          </a:p>
        </p:txBody>
      </p:sp>
      <p:sp>
        <p:nvSpPr>
          <p:cNvPr id="6" name="CuadroTexto 5"/>
          <p:cNvSpPr txBox="1"/>
          <p:nvPr/>
        </p:nvSpPr>
        <p:spPr>
          <a:xfrm>
            <a:off x="134566" y="4357553"/>
            <a:ext cx="1242020" cy="1015663"/>
          </a:xfrm>
          <a:prstGeom prst="rect">
            <a:avLst/>
          </a:prstGeom>
          <a:solidFill>
            <a:srgbClr val="FFFF00"/>
          </a:solidFill>
          <a:ln>
            <a:solidFill>
              <a:srgbClr val="002060"/>
            </a:solidFill>
          </a:ln>
        </p:spPr>
        <p:txBody>
          <a:bodyPr wrap="square" rtlCol="0">
            <a:spAutoFit/>
          </a:bodyPr>
          <a:lstStyle/>
          <a:p>
            <a:pPr algn="ctr"/>
            <a:r>
              <a:rPr lang="es-CO" sz="1500" dirty="0" smtClean="0">
                <a:solidFill>
                  <a:schemeClr val="tx2">
                    <a:lumMod val="75000"/>
                  </a:schemeClr>
                </a:solidFill>
              </a:rPr>
              <a:t>Estadísticas y</a:t>
            </a:r>
          </a:p>
          <a:p>
            <a:pPr algn="ctr"/>
            <a:r>
              <a:rPr lang="es-CO" sz="1500" dirty="0" smtClean="0">
                <a:solidFill>
                  <a:schemeClr val="tx2">
                    <a:lumMod val="75000"/>
                  </a:schemeClr>
                </a:solidFill>
              </a:rPr>
              <a:t>Problemas, situación</a:t>
            </a:r>
          </a:p>
          <a:p>
            <a:pPr algn="ctr"/>
            <a:r>
              <a:rPr lang="es-CO" sz="1500" dirty="0" smtClean="0">
                <a:solidFill>
                  <a:schemeClr val="tx2">
                    <a:lumMod val="75000"/>
                  </a:schemeClr>
                </a:solidFill>
              </a:rPr>
              <a:t>De salud</a:t>
            </a:r>
            <a:endParaRPr lang="es-CO" sz="1500" dirty="0">
              <a:solidFill>
                <a:schemeClr val="tx2">
                  <a:lumMod val="75000"/>
                </a:schemeClr>
              </a:solidFill>
            </a:endParaRPr>
          </a:p>
        </p:txBody>
      </p:sp>
      <p:sp>
        <p:nvSpPr>
          <p:cNvPr id="7" name="CuadroTexto 6"/>
          <p:cNvSpPr txBox="1"/>
          <p:nvPr/>
        </p:nvSpPr>
        <p:spPr>
          <a:xfrm>
            <a:off x="1457772" y="4357553"/>
            <a:ext cx="1242020" cy="1015663"/>
          </a:xfrm>
          <a:prstGeom prst="rect">
            <a:avLst/>
          </a:prstGeom>
          <a:solidFill>
            <a:srgbClr val="FFFF00"/>
          </a:solidFill>
          <a:ln>
            <a:solidFill>
              <a:srgbClr val="002060"/>
            </a:solidFill>
          </a:ln>
        </p:spPr>
        <p:txBody>
          <a:bodyPr wrap="square" rtlCol="0">
            <a:spAutoFit/>
          </a:bodyPr>
          <a:lstStyle/>
          <a:p>
            <a:pPr algn="ctr"/>
            <a:r>
              <a:rPr lang="es-CO" sz="1500" dirty="0" smtClean="0">
                <a:solidFill>
                  <a:schemeClr val="tx2">
                    <a:lumMod val="75000"/>
                  </a:schemeClr>
                </a:solidFill>
              </a:rPr>
              <a:t>Analisis de las causas</a:t>
            </a:r>
          </a:p>
          <a:p>
            <a:pPr algn="ctr"/>
            <a:endParaRPr lang="es-CO" sz="1500" dirty="0">
              <a:solidFill>
                <a:schemeClr val="tx2">
                  <a:lumMod val="75000"/>
                </a:schemeClr>
              </a:solidFill>
            </a:endParaRPr>
          </a:p>
          <a:p>
            <a:pPr algn="ctr"/>
            <a:endParaRPr lang="es-CO" sz="1500" dirty="0">
              <a:solidFill>
                <a:schemeClr val="tx2">
                  <a:lumMod val="75000"/>
                </a:schemeClr>
              </a:solidFill>
            </a:endParaRPr>
          </a:p>
        </p:txBody>
      </p:sp>
      <p:sp>
        <p:nvSpPr>
          <p:cNvPr id="8" name="CuadroTexto 7"/>
          <p:cNvSpPr txBox="1"/>
          <p:nvPr/>
        </p:nvSpPr>
        <p:spPr>
          <a:xfrm>
            <a:off x="2771800" y="4357553"/>
            <a:ext cx="1242020" cy="1015663"/>
          </a:xfrm>
          <a:prstGeom prst="rect">
            <a:avLst/>
          </a:prstGeom>
          <a:solidFill>
            <a:srgbClr val="FFFF00"/>
          </a:solidFill>
          <a:ln>
            <a:solidFill>
              <a:srgbClr val="002060"/>
            </a:solidFill>
          </a:ln>
        </p:spPr>
        <p:txBody>
          <a:bodyPr wrap="square" rtlCol="0">
            <a:spAutoFit/>
          </a:bodyPr>
          <a:lstStyle/>
          <a:p>
            <a:pPr algn="ctr"/>
            <a:r>
              <a:rPr lang="es-CO" sz="1500" dirty="0" smtClean="0">
                <a:solidFill>
                  <a:schemeClr val="tx2">
                    <a:lumMod val="75000"/>
                  </a:schemeClr>
                </a:solidFill>
              </a:rPr>
              <a:t>Soluciones demostradas</a:t>
            </a:r>
          </a:p>
          <a:p>
            <a:pPr algn="ctr"/>
            <a:endParaRPr lang="es-CO" sz="1500" dirty="0">
              <a:solidFill>
                <a:schemeClr val="tx2">
                  <a:lumMod val="75000"/>
                </a:schemeClr>
              </a:solidFill>
            </a:endParaRPr>
          </a:p>
          <a:p>
            <a:pPr algn="ctr"/>
            <a:endParaRPr lang="es-CO" sz="1500" dirty="0">
              <a:solidFill>
                <a:schemeClr val="tx2">
                  <a:lumMod val="75000"/>
                </a:schemeClr>
              </a:solidFill>
            </a:endParaRPr>
          </a:p>
        </p:txBody>
      </p:sp>
      <p:sp>
        <p:nvSpPr>
          <p:cNvPr id="9" name="CuadroTexto 8"/>
          <p:cNvSpPr txBox="1"/>
          <p:nvPr/>
        </p:nvSpPr>
        <p:spPr>
          <a:xfrm>
            <a:off x="5866557" y="3007692"/>
            <a:ext cx="1428211" cy="369332"/>
          </a:xfrm>
          <a:prstGeom prst="rect">
            <a:avLst/>
          </a:prstGeom>
          <a:solidFill>
            <a:srgbClr val="FFFF00"/>
          </a:solidFill>
        </p:spPr>
        <p:txBody>
          <a:bodyPr wrap="none" rtlCol="0">
            <a:spAutoFit/>
          </a:bodyPr>
          <a:lstStyle/>
          <a:p>
            <a:r>
              <a:rPr lang="es-CO" b="1" dirty="0" smtClean="0">
                <a:solidFill>
                  <a:schemeClr val="tx2">
                    <a:lumMod val="75000"/>
                  </a:schemeClr>
                </a:solidFill>
              </a:rPr>
              <a:t>CUALITATIVO</a:t>
            </a:r>
            <a:endParaRPr lang="es-CO" b="1" dirty="0">
              <a:solidFill>
                <a:schemeClr val="tx2">
                  <a:lumMod val="75000"/>
                </a:schemeClr>
              </a:solidFill>
            </a:endParaRPr>
          </a:p>
        </p:txBody>
      </p:sp>
      <p:sp>
        <p:nvSpPr>
          <p:cNvPr id="10" name="CuadroTexto 9"/>
          <p:cNvSpPr txBox="1"/>
          <p:nvPr/>
        </p:nvSpPr>
        <p:spPr>
          <a:xfrm>
            <a:off x="4725194" y="3485906"/>
            <a:ext cx="3879254" cy="646331"/>
          </a:xfrm>
          <a:prstGeom prst="rect">
            <a:avLst/>
          </a:prstGeom>
          <a:noFill/>
          <a:ln>
            <a:solidFill>
              <a:schemeClr val="tx1"/>
            </a:solidFill>
          </a:ln>
        </p:spPr>
        <p:txBody>
          <a:bodyPr wrap="square" rtlCol="0">
            <a:spAutoFit/>
          </a:bodyPr>
          <a:lstStyle/>
          <a:p>
            <a:pPr algn="ctr"/>
            <a:r>
              <a:rPr lang="es-CO" dirty="0" smtClean="0"/>
              <a:t>Consulta a la Población</a:t>
            </a:r>
          </a:p>
          <a:p>
            <a:pPr algn="ctr"/>
            <a:endParaRPr lang="es-CO" dirty="0"/>
          </a:p>
        </p:txBody>
      </p:sp>
      <p:sp>
        <p:nvSpPr>
          <p:cNvPr id="11" name="CuadroTexto 10"/>
          <p:cNvSpPr txBox="1"/>
          <p:nvPr/>
        </p:nvSpPr>
        <p:spPr>
          <a:xfrm>
            <a:off x="4725193" y="4350002"/>
            <a:ext cx="1242020" cy="1015663"/>
          </a:xfrm>
          <a:prstGeom prst="rect">
            <a:avLst/>
          </a:prstGeom>
          <a:solidFill>
            <a:schemeClr val="accent1"/>
          </a:solidFill>
          <a:ln>
            <a:solidFill>
              <a:srgbClr val="002060"/>
            </a:solidFill>
          </a:ln>
        </p:spPr>
        <p:txBody>
          <a:bodyPr wrap="square" rtlCol="0">
            <a:spAutoFit/>
          </a:bodyPr>
          <a:lstStyle/>
          <a:p>
            <a:pPr algn="ctr"/>
            <a:r>
              <a:rPr lang="es-CO" sz="1500" dirty="0" smtClean="0">
                <a:solidFill>
                  <a:srgbClr val="FFFF00"/>
                </a:solidFill>
              </a:rPr>
              <a:t>Cuales son los problemas?</a:t>
            </a:r>
          </a:p>
          <a:p>
            <a:pPr algn="ctr"/>
            <a:endParaRPr lang="es-CO" sz="1500" dirty="0">
              <a:solidFill>
                <a:srgbClr val="FFFF00"/>
              </a:solidFill>
            </a:endParaRPr>
          </a:p>
        </p:txBody>
      </p:sp>
      <p:sp>
        <p:nvSpPr>
          <p:cNvPr id="12" name="CuadroTexto 11"/>
          <p:cNvSpPr txBox="1"/>
          <p:nvPr/>
        </p:nvSpPr>
        <p:spPr>
          <a:xfrm>
            <a:off x="6048399" y="4350002"/>
            <a:ext cx="1242020" cy="1015663"/>
          </a:xfrm>
          <a:prstGeom prst="rect">
            <a:avLst/>
          </a:prstGeom>
          <a:solidFill>
            <a:schemeClr val="accent1"/>
          </a:solidFill>
          <a:ln>
            <a:solidFill>
              <a:srgbClr val="002060"/>
            </a:solidFill>
          </a:ln>
        </p:spPr>
        <p:txBody>
          <a:bodyPr wrap="square" rtlCol="0">
            <a:spAutoFit/>
          </a:bodyPr>
          <a:lstStyle/>
          <a:p>
            <a:pPr algn="ctr"/>
            <a:r>
              <a:rPr lang="es-CO" sz="1500" dirty="0" smtClean="0">
                <a:solidFill>
                  <a:srgbClr val="FFFF00"/>
                </a:solidFill>
              </a:rPr>
              <a:t>Porque suceden esos problemas?</a:t>
            </a:r>
            <a:endParaRPr lang="es-CO" sz="1500" dirty="0">
              <a:solidFill>
                <a:srgbClr val="FFFF00"/>
              </a:solidFill>
            </a:endParaRPr>
          </a:p>
          <a:p>
            <a:pPr algn="ctr"/>
            <a:endParaRPr lang="es-CO" sz="1500" dirty="0">
              <a:solidFill>
                <a:srgbClr val="FFFF00"/>
              </a:solidFill>
            </a:endParaRPr>
          </a:p>
        </p:txBody>
      </p:sp>
      <p:sp>
        <p:nvSpPr>
          <p:cNvPr id="13" name="CuadroTexto 12"/>
          <p:cNvSpPr txBox="1"/>
          <p:nvPr/>
        </p:nvSpPr>
        <p:spPr>
          <a:xfrm>
            <a:off x="7362427" y="4350002"/>
            <a:ext cx="1242020" cy="1015663"/>
          </a:xfrm>
          <a:prstGeom prst="rect">
            <a:avLst/>
          </a:prstGeom>
          <a:solidFill>
            <a:schemeClr val="accent1"/>
          </a:solidFill>
          <a:ln>
            <a:solidFill>
              <a:srgbClr val="002060"/>
            </a:solidFill>
          </a:ln>
        </p:spPr>
        <p:txBody>
          <a:bodyPr wrap="square" rtlCol="0">
            <a:spAutoFit/>
          </a:bodyPr>
          <a:lstStyle/>
          <a:p>
            <a:pPr algn="ctr"/>
            <a:r>
              <a:rPr lang="es-CO" sz="1500" dirty="0" smtClean="0">
                <a:solidFill>
                  <a:srgbClr val="FFFF00"/>
                </a:solidFill>
              </a:rPr>
              <a:t>Propuestas de solución</a:t>
            </a:r>
          </a:p>
          <a:p>
            <a:pPr algn="ctr"/>
            <a:endParaRPr lang="es-CO" sz="1500" dirty="0">
              <a:solidFill>
                <a:srgbClr val="FFFF00"/>
              </a:solidFill>
            </a:endParaRPr>
          </a:p>
          <a:p>
            <a:pPr algn="ctr"/>
            <a:endParaRPr lang="es-CO" sz="1500" dirty="0">
              <a:solidFill>
                <a:srgbClr val="FFFF00"/>
              </a:solidFill>
            </a:endParaRPr>
          </a:p>
        </p:txBody>
      </p:sp>
      <p:sp>
        <p:nvSpPr>
          <p:cNvPr id="14" name="CuadroTexto 13"/>
          <p:cNvSpPr txBox="1"/>
          <p:nvPr/>
        </p:nvSpPr>
        <p:spPr>
          <a:xfrm>
            <a:off x="942862" y="1484784"/>
            <a:ext cx="7661585" cy="553998"/>
          </a:xfrm>
          <a:prstGeom prst="rect">
            <a:avLst/>
          </a:prstGeom>
          <a:noFill/>
        </p:spPr>
        <p:txBody>
          <a:bodyPr wrap="none" rtlCol="0">
            <a:spAutoFit/>
          </a:bodyPr>
          <a:lstStyle/>
          <a:p>
            <a:r>
              <a:rPr lang="es-CO" sz="3000" dirty="0" smtClean="0"/>
              <a:t>TODOS LOS CAPITULOS – CUALQUIER TEMATICA</a:t>
            </a:r>
            <a:endParaRPr lang="es-CO" sz="3000" dirty="0"/>
          </a:p>
        </p:txBody>
      </p:sp>
      <p:grpSp>
        <p:nvGrpSpPr>
          <p:cNvPr id="15" name="10 Grupo"/>
          <p:cNvGrpSpPr>
            <a:grpSpLocks/>
          </p:cNvGrpSpPr>
          <p:nvPr/>
        </p:nvGrpSpPr>
        <p:grpSpPr bwMode="auto">
          <a:xfrm>
            <a:off x="5651500" y="6147416"/>
            <a:ext cx="3457575" cy="757238"/>
            <a:chOff x="5652120" y="6093296"/>
            <a:chExt cx="3456384" cy="757382"/>
          </a:xfrm>
        </p:grpSpPr>
        <p:pic>
          <p:nvPicPr>
            <p:cNvPr id="16" name="11 Imagen"/>
            <p:cNvPicPr>
              <a:picLocks noChangeAspect="1"/>
            </p:cNvPicPr>
            <p:nvPr/>
          </p:nvPicPr>
          <p:blipFill>
            <a:blip r:embed="rId2" cstate="print">
              <a:extLst>
                <a:ext uri="{28A0092B-C50C-407E-A947-70E740481C1C}">
                  <a14:useLocalDpi xmlns:a14="http://schemas.microsoft.com/office/drawing/2010/main" val="0"/>
                </a:ext>
              </a:extLst>
            </a:blip>
            <a:srcRect l="80014" t="81187" r="3384" b="5008"/>
            <a:stretch>
              <a:fillRect/>
            </a:stretch>
          </p:blipFill>
          <p:spPr bwMode="auto">
            <a:xfrm>
              <a:off x="7590492" y="6093296"/>
              <a:ext cx="1518012" cy="75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12 Imagen"/>
            <p:cNvPicPr>
              <a:picLocks noChangeAspect="1"/>
            </p:cNvPicPr>
            <p:nvPr/>
          </p:nvPicPr>
          <p:blipFill>
            <a:blip r:embed="rId3" cstate="print">
              <a:extLst>
                <a:ext uri="{28A0092B-C50C-407E-A947-70E740481C1C}">
                  <a14:useLocalDpi xmlns:a14="http://schemas.microsoft.com/office/drawing/2010/main" val="0"/>
                </a:ext>
              </a:extLst>
            </a:blip>
            <a:srcRect l="7722" t="34483" r="7437" b="38161"/>
            <a:stretch>
              <a:fillRect/>
            </a:stretch>
          </p:blipFill>
          <p:spPr bwMode="auto">
            <a:xfrm>
              <a:off x="5652120" y="6230505"/>
              <a:ext cx="1938372" cy="48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2677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2843808" y="-27384"/>
            <a:ext cx="6300192" cy="660946"/>
          </a:xfrm>
        </p:spPr>
        <p:txBody>
          <a:bodyPr>
            <a:noAutofit/>
          </a:bodyPr>
          <a:lstStyle/>
          <a:p>
            <a:r>
              <a:rPr lang="es-MX" sz="2500" dirty="0" smtClean="0">
                <a:solidFill>
                  <a:schemeClr val="tx2">
                    <a:lumMod val="60000"/>
                    <a:lumOff val="40000"/>
                  </a:schemeClr>
                </a:solidFill>
                <a:latin typeface="Arial" panose="020B0604020202020204" pitchFamily="34" charset="0"/>
                <a:cs typeface="Arial" panose="020B0604020202020204" pitchFamily="34" charset="0"/>
              </a:rPr>
              <a:t>Analisis de la Situacion de Salud -ASIS</a:t>
            </a:r>
            <a:endParaRPr lang="es-CO" sz="2500"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62" name="61 Im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48680"/>
            <a:ext cx="9144000" cy="623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7299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5896" y="-99392"/>
            <a:ext cx="8229600" cy="1143000"/>
          </a:xfrm>
        </p:spPr>
        <p:txBody>
          <a:bodyPr/>
          <a:lstStyle/>
          <a:p>
            <a:r>
              <a:rPr lang="es-CO" dirty="0" smtClean="0"/>
              <a:t>Consulta ciudadana</a:t>
            </a:r>
            <a:endParaRPr lang="es-CO" dirty="0"/>
          </a:p>
        </p:txBody>
      </p:sp>
      <p:sp>
        <p:nvSpPr>
          <p:cNvPr id="3" name="Marcador de contenido 2"/>
          <p:cNvSpPr>
            <a:spLocks noGrp="1"/>
          </p:cNvSpPr>
          <p:nvPr>
            <p:ph idx="1"/>
          </p:nvPr>
        </p:nvSpPr>
        <p:spPr>
          <a:xfrm>
            <a:off x="429118" y="764704"/>
            <a:ext cx="8229600" cy="4525963"/>
          </a:xfrm>
        </p:spPr>
        <p:txBody>
          <a:bodyPr/>
          <a:lstStyle/>
          <a:p>
            <a:pPr algn="just" fontAlgn="ctr"/>
            <a:r>
              <a:rPr lang="es-ES_tradnl" sz="2300" dirty="0"/>
              <a:t>R</a:t>
            </a:r>
            <a:r>
              <a:rPr lang="es-ES_tradnl" sz="2300" dirty="0" smtClean="0"/>
              <a:t>euniones en </a:t>
            </a:r>
            <a:r>
              <a:rPr lang="es-ES_tradnl" sz="2300" dirty="0"/>
              <a:t>tres sesiones de trabajo: el primer día, con los ciudadanos; el segundo, con los actores del sector salud; el tercero, con los actores tomadores de decisiones en el </a:t>
            </a:r>
            <a:r>
              <a:rPr lang="es-ES_tradnl" sz="2300" dirty="0" smtClean="0"/>
              <a:t>territorio.</a:t>
            </a:r>
          </a:p>
          <a:p>
            <a:pPr algn="just" fontAlgn="ctr"/>
            <a:r>
              <a:rPr lang="es-ES_tradnl" sz="2300" dirty="0" smtClean="0"/>
              <a:t>Las </a:t>
            </a:r>
            <a:r>
              <a:rPr lang="es-ES_tradnl" sz="2300" dirty="0"/>
              <a:t>sesiones se iniciaron con un análisis de situación de salud para contextualizar </a:t>
            </a:r>
            <a:r>
              <a:rPr lang="es-ES_tradnl" sz="2300" dirty="0" smtClean="0"/>
              <a:t>y </a:t>
            </a:r>
            <a:r>
              <a:rPr lang="es-ES_tradnl" sz="2300" dirty="0"/>
              <a:t>continuaron con preguntas orientadoras que permitieron documentar la percepción de los ciudadanos y actores frente a </a:t>
            </a:r>
            <a:r>
              <a:rPr lang="es-ES_tradnl" sz="2300" dirty="0" smtClean="0"/>
              <a:t>los </a:t>
            </a:r>
            <a:r>
              <a:rPr lang="es-ES_tradnl" sz="2300" dirty="0"/>
              <a:t>problemas, necesidades sentidas, riesgos prevalentes, priorización con identificación de los diferenciales relevantes. Desde una mirada prospectiva a diez años, los ciudadanos y actores plantearon escenarios de solución en el mediano y largo plazo, validaron el marco estratégico y plantearon sus propuestas de acción. </a:t>
            </a:r>
            <a:endParaRPr lang="es-ES_tradnl" sz="2300" dirty="0" smtClean="0"/>
          </a:p>
          <a:p>
            <a:pPr algn="just" fontAlgn="ctr"/>
            <a:r>
              <a:rPr lang="es-ES_tradnl" sz="2300" dirty="0"/>
              <a:t>Para describir la percepción ciudadana </a:t>
            </a:r>
            <a:r>
              <a:rPr lang="es-ES_tradnl" sz="2300" dirty="0" smtClean="0"/>
              <a:t>se </a:t>
            </a:r>
            <a:r>
              <a:rPr lang="es-ES_tradnl" sz="2300" dirty="0"/>
              <a:t>analizó la información recolectada a través de técnicas cualitativas, utilizando la metodología de la Teoría </a:t>
            </a:r>
            <a:r>
              <a:rPr lang="es-ES_tradnl" sz="2300" dirty="0" smtClean="0"/>
              <a:t>Fundamentada</a:t>
            </a:r>
            <a:endParaRPr lang="es-CO" sz="2300" dirty="0"/>
          </a:p>
        </p:txBody>
      </p:sp>
      <p:grpSp>
        <p:nvGrpSpPr>
          <p:cNvPr id="4" name="10 Grupo"/>
          <p:cNvGrpSpPr>
            <a:grpSpLocks/>
          </p:cNvGrpSpPr>
          <p:nvPr/>
        </p:nvGrpSpPr>
        <p:grpSpPr bwMode="auto">
          <a:xfrm>
            <a:off x="5651500" y="6147416"/>
            <a:ext cx="3457575" cy="757238"/>
            <a:chOff x="5652120" y="6093296"/>
            <a:chExt cx="3456384" cy="757382"/>
          </a:xfrm>
        </p:grpSpPr>
        <p:pic>
          <p:nvPicPr>
            <p:cNvPr id="5" name="11 Imagen"/>
            <p:cNvPicPr>
              <a:picLocks noChangeAspect="1"/>
            </p:cNvPicPr>
            <p:nvPr/>
          </p:nvPicPr>
          <p:blipFill>
            <a:blip r:embed="rId2" cstate="print">
              <a:extLst>
                <a:ext uri="{28A0092B-C50C-407E-A947-70E740481C1C}">
                  <a14:useLocalDpi xmlns:a14="http://schemas.microsoft.com/office/drawing/2010/main" val="0"/>
                </a:ext>
              </a:extLst>
            </a:blip>
            <a:srcRect l="80014" t="81187" r="3384" b="5008"/>
            <a:stretch>
              <a:fillRect/>
            </a:stretch>
          </p:blipFill>
          <p:spPr bwMode="auto">
            <a:xfrm>
              <a:off x="7590492" y="6093296"/>
              <a:ext cx="1518012" cy="75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12 Imagen"/>
            <p:cNvPicPr>
              <a:picLocks noChangeAspect="1"/>
            </p:cNvPicPr>
            <p:nvPr/>
          </p:nvPicPr>
          <p:blipFill>
            <a:blip r:embed="rId3" cstate="print">
              <a:extLst>
                <a:ext uri="{28A0092B-C50C-407E-A947-70E740481C1C}">
                  <a14:useLocalDpi xmlns:a14="http://schemas.microsoft.com/office/drawing/2010/main" val="0"/>
                </a:ext>
              </a:extLst>
            </a:blip>
            <a:srcRect l="7722" t="34483" r="7437" b="38161"/>
            <a:stretch>
              <a:fillRect/>
            </a:stretch>
          </p:blipFill>
          <p:spPr bwMode="auto">
            <a:xfrm>
              <a:off x="5652120" y="6230505"/>
              <a:ext cx="1938372" cy="48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28039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692696"/>
            <a:ext cx="8229600" cy="4525963"/>
          </a:xfrm>
        </p:spPr>
        <p:txBody>
          <a:bodyPr/>
          <a:lstStyle/>
          <a:p>
            <a:pPr algn="just" fontAlgn="ctr"/>
            <a:r>
              <a:rPr lang="es-ES_tradnl" sz="2300" dirty="0" smtClean="0"/>
              <a:t>se </a:t>
            </a:r>
            <a:r>
              <a:rPr lang="es-ES_tradnl" sz="2300" dirty="0"/>
              <a:t>identificaron las categorías emergentes desde la perspectiva ciudadana; posteriormente se realizó una codificación axial, de acuerdo con las siguientes categorías de análisis: 1) determinantes estructurales de la salud; 2) ejes de desigualdad; y 3) determinantes de la salud: condiciones materiales, sociales, culturales y de los servicios de salud. </a:t>
            </a:r>
            <a:endParaRPr lang="es-ES_tradnl" sz="2300" dirty="0" smtClean="0"/>
          </a:p>
          <a:p>
            <a:pPr algn="just" fontAlgn="ctr"/>
            <a:r>
              <a:rPr lang="es-ES_tradnl" sz="2300" dirty="0" smtClean="0"/>
              <a:t>La </a:t>
            </a:r>
            <a:r>
              <a:rPr lang="es-ES_tradnl" sz="2300" dirty="0"/>
              <a:t>información producto del análisis cualitativo y cuantitativo se trianguló (De Souza </a:t>
            </a:r>
            <a:r>
              <a:rPr lang="es-ES_tradnl" sz="2300" dirty="0" err="1"/>
              <a:t>Minayo</a:t>
            </a:r>
            <a:r>
              <a:rPr lang="es-ES_tradnl" sz="2300" dirty="0"/>
              <a:t>, </a:t>
            </a:r>
            <a:r>
              <a:rPr lang="es-ES_tradnl" sz="2300" dirty="0" err="1"/>
              <a:t>Goncalvez</a:t>
            </a:r>
            <a:r>
              <a:rPr lang="es-ES_tradnl" sz="2300" dirty="0"/>
              <a:t> de </a:t>
            </a:r>
            <a:r>
              <a:rPr lang="es-ES_tradnl" sz="2300" dirty="0" err="1"/>
              <a:t>Assis</a:t>
            </a:r>
            <a:r>
              <a:rPr lang="es-ES_tradnl" sz="2300" dirty="0"/>
              <a:t> y Ramos de Souza, 2005), y se generaron las propuestas estratégicas, la cadena de resultados en salud pública, la prospectiva colectiva, con una visión </a:t>
            </a:r>
            <a:r>
              <a:rPr lang="es-ES_tradnl" sz="2300" dirty="0" smtClean="0"/>
              <a:t>2021 incluyente, </a:t>
            </a:r>
            <a:r>
              <a:rPr lang="es-ES_tradnl" sz="2300" dirty="0"/>
              <a:t>en el reconocimiento de las necesidades ciudadanas. Con ello es posible identificar en cada dimensión las exigencias no negociables y definir la agenda transectorial con los diferentes Ministerios y Agencias de Gobierno. </a:t>
            </a:r>
            <a:endParaRPr lang="es-CO" sz="2300" dirty="0"/>
          </a:p>
          <a:p>
            <a:pPr algn="just" fontAlgn="ctr"/>
            <a:endParaRPr lang="es-CO" sz="2300" dirty="0"/>
          </a:p>
        </p:txBody>
      </p:sp>
      <p:grpSp>
        <p:nvGrpSpPr>
          <p:cNvPr id="4" name="10 Grupo"/>
          <p:cNvGrpSpPr>
            <a:grpSpLocks/>
          </p:cNvGrpSpPr>
          <p:nvPr/>
        </p:nvGrpSpPr>
        <p:grpSpPr bwMode="auto">
          <a:xfrm>
            <a:off x="5651500" y="6147416"/>
            <a:ext cx="3457575" cy="757238"/>
            <a:chOff x="5652120" y="6093296"/>
            <a:chExt cx="3456384" cy="757382"/>
          </a:xfrm>
        </p:grpSpPr>
        <p:pic>
          <p:nvPicPr>
            <p:cNvPr id="5" name="11 Imagen"/>
            <p:cNvPicPr>
              <a:picLocks noChangeAspect="1"/>
            </p:cNvPicPr>
            <p:nvPr/>
          </p:nvPicPr>
          <p:blipFill>
            <a:blip r:embed="rId2" cstate="print">
              <a:extLst>
                <a:ext uri="{28A0092B-C50C-407E-A947-70E740481C1C}">
                  <a14:useLocalDpi xmlns:a14="http://schemas.microsoft.com/office/drawing/2010/main" val="0"/>
                </a:ext>
              </a:extLst>
            </a:blip>
            <a:srcRect l="80014" t="81187" r="3384" b="5008"/>
            <a:stretch>
              <a:fillRect/>
            </a:stretch>
          </p:blipFill>
          <p:spPr bwMode="auto">
            <a:xfrm>
              <a:off x="7590492" y="6093296"/>
              <a:ext cx="1518012" cy="75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12 Imagen"/>
            <p:cNvPicPr>
              <a:picLocks noChangeAspect="1"/>
            </p:cNvPicPr>
            <p:nvPr/>
          </p:nvPicPr>
          <p:blipFill>
            <a:blip r:embed="rId3" cstate="print">
              <a:extLst>
                <a:ext uri="{28A0092B-C50C-407E-A947-70E740481C1C}">
                  <a14:useLocalDpi xmlns:a14="http://schemas.microsoft.com/office/drawing/2010/main" val="0"/>
                </a:ext>
              </a:extLst>
            </a:blip>
            <a:srcRect l="7722" t="34483" r="7437" b="38161"/>
            <a:stretch>
              <a:fillRect/>
            </a:stretch>
          </p:blipFill>
          <p:spPr bwMode="auto">
            <a:xfrm>
              <a:off x="5652120" y="6230505"/>
              <a:ext cx="1938372" cy="48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98900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83560" y="0"/>
            <a:ext cx="3960440" cy="1156990"/>
          </a:xfrm>
        </p:spPr>
        <p:txBody>
          <a:bodyPr>
            <a:noAutofit/>
          </a:bodyPr>
          <a:lstStyle/>
          <a:p>
            <a:r>
              <a:rPr lang="es-CO" sz="3600" dirty="0">
                <a:latin typeface="Arial" pitchFamily="34" charset="0"/>
                <a:cs typeface="Arial" pitchFamily="34" charset="0"/>
              </a:rPr>
              <a:t>¿Cómo </a:t>
            </a:r>
            <a:r>
              <a:rPr lang="es-CO" sz="3600" dirty="0" smtClean="0">
                <a:latin typeface="Arial" pitchFamily="34" charset="0"/>
                <a:cs typeface="Arial" pitchFamily="34" charset="0"/>
              </a:rPr>
              <a:t>lo programamos</a:t>
            </a:r>
            <a:r>
              <a:rPr lang="es-CO" sz="3600" dirty="0">
                <a:latin typeface="Arial" pitchFamily="34" charset="0"/>
                <a:cs typeface="Arial" pitchFamily="34" charset="0"/>
              </a:rPr>
              <a:t>?</a:t>
            </a:r>
            <a:endParaRPr lang="es-ES" sz="3600" dirty="0"/>
          </a:p>
        </p:txBody>
      </p:sp>
      <p:graphicFrame>
        <p:nvGraphicFramePr>
          <p:cNvPr id="4" name="3 Diagrama"/>
          <p:cNvGraphicFramePr/>
          <p:nvPr>
            <p:extLst/>
          </p:nvPr>
        </p:nvGraphicFramePr>
        <p:xfrm>
          <a:off x="1835696" y="2348880"/>
          <a:ext cx="640871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Flecha a la derecha con bandas"/>
          <p:cNvSpPr/>
          <p:nvPr/>
        </p:nvSpPr>
        <p:spPr bwMode="auto">
          <a:xfrm>
            <a:off x="755576" y="1052736"/>
            <a:ext cx="2088232" cy="1224136"/>
          </a:xfrm>
          <a:prstGeom prst="stripedRightArrow">
            <a:avLst/>
          </a:prstGeom>
          <a:solidFill>
            <a:schemeClr val="accent1">
              <a:lumMod val="20000"/>
              <a:lumOff val="8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marR="0" indent="-171450" algn="ctr" defTabSz="914400" rtl="0" eaLnBrk="0" fontAlgn="base" latinLnBrk="0" hangingPunct="0">
              <a:lnSpc>
                <a:spcPct val="80000"/>
              </a:lnSpc>
              <a:spcBef>
                <a:spcPct val="20000"/>
              </a:spcBef>
              <a:spcAft>
                <a:spcPct val="0"/>
              </a:spcAft>
              <a:buClrTx/>
              <a:buSzTx/>
              <a:buFont typeface="Tahoma" charset="0"/>
              <a:buChar char="-"/>
              <a:tabLst/>
            </a:pPr>
            <a:r>
              <a:rPr kumimoji="0" lang="es-CO" sz="1600" b="0" i="0" u="none" strike="noStrike" cap="none" normalizeH="0" baseline="0" dirty="0" smtClean="0">
                <a:ln>
                  <a:noFill/>
                </a:ln>
                <a:solidFill>
                  <a:srgbClr val="FF0000"/>
                </a:solidFill>
                <a:effectLst/>
              </a:rPr>
              <a:t>Consulta  Intersectorial</a:t>
            </a:r>
          </a:p>
        </p:txBody>
      </p:sp>
      <p:sp>
        <p:nvSpPr>
          <p:cNvPr id="6" name="5 Flecha a la derecha con bandas"/>
          <p:cNvSpPr/>
          <p:nvPr/>
        </p:nvSpPr>
        <p:spPr bwMode="auto">
          <a:xfrm>
            <a:off x="683568" y="4293096"/>
            <a:ext cx="2088232" cy="1224136"/>
          </a:xfrm>
          <a:prstGeom prst="stripedRightArrow">
            <a:avLst/>
          </a:prstGeom>
          <a:solidFill>
            <a:schemeClr val="accent1">
              <a:lumMod val="20000"/>
              <a:lumOff val="8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marR="0" indent="-171450" algn="ctr" defTabSz="914400" rtl="0" eaLnBrk="0" fontAlgn="base" latinLnBrk="0" hangingPunct="0">
              <a:lnSpc>
                <a:spcPct val="80000"/>
              </a:lnSpc>
              <a:spcBef>
                <a:spcPct val="20000"/>
              </a:spcBef>
              <a:spcAft>
                <a:spcPct val="0"/>
              </a:spcAft>
              <a:buClrTx/>
              <a:buSzTx/>
              <a:buFont typeface="Tahoma" charset="0"/>
              <a:buChar char="-"/>
              <a:tabLst/>
            </a:pPr>
            <a:r>
              <a:rPr kumimoji="0" lang="es-CO" sz="1600" b="0" i="0" u="none" strike="noStrike" cap="none" normalizeH="0" baseline="0" dirty="0" smtClean="0">
                <a:ln>
                  <a:noFill/>
                </a:ln>
                <a:solidFill>
                  <a:schemeClr val="tx1"/>
                </a:solidFill>
                <a:effectLst/>
              </a:rPr>
              <a:t>Consulta   Sector</a:t>
            </a:r>
            <a:r>
              <a:rPr kumimoji="0" lang="es-CO" sz="1600" b="0" i="0" u="none" strike="noStrike" cap="none" normalizeH="0" dirty="0" smtClean="0">
                <a:ln>
                  <a:noFill/>
                </a:ln>
                <a:solidFill>
                  <a:schemeClr val="tx1"/>
                </a:solidFill>
                <a:effectLst/>
              </a:rPr>
              <a:t> salud</a:t>
            </a:r>
            <a:endParaRPr kumimoji="0" lang="es-CO" sz="1600" b="0" i="0" u="none" strike="noStrike" cap="none" normalizeH="0" baseline="0" dirty="0" smtClean="0">
              <a:ln>
                <a:noFill/>
              </a:ln>
              <a:solidFill>
                <a:schemeClr val="tx1"/>
              </a:solidFill>
              <a:effectLst/>
            </a:endParaRPr>
          </a:p>
        </p:txBody>
      </p:sp>
      <p:sp>
        <p:nvSpPr>
          <p:cNvPr id="7" name="6 Flecha a la derecha con bandas"/>
          <p:cNvSpPr/>
          <p:nvPr/>
        </p:nvSpPr>
        <p:spPr bwMode="auto">
          <a:xfrm>
            <a:off x="683568" y="5157192"/>
            <a:ext cx="2160240" cy="1440160"/>
          </a:xfrm>
          <a:prstGeom prst="stripedRightArrow">
            <a:avLst/>
          </a:prstGeom>
          <a:solidFill>
            <a:schemeClr val="accent1">
              <a:lumMod val="20000"/>
              <a:lumOff val="8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marR="0" indent="-171450" algn="ctr" defTabSz="914400" rtl="0" eaLnBrk="0" fontAlgn="base" latinLnBrk="0" hangingPunct="0">
              <a:lnSpc>
                <a:spcPct val="80000"/>
              </a:lnSpc>
              <a:spcBef>
                <a:spcPct val="20000"/>
              </a:spcBef>
              <a:spcAft>
                <a:spcPct val="0"/>
              </a:spcAft>
              <a:buClrTx/>
              <a:buSzTx/>
              <a:buFont typeface="Tahoma" charset="0"/>
              <a:buChar char="-"/>
              <a:tabLst/>
            </a:pPr>
            <a:r>
              <a:rPr kumimoji="0" lang="es-CO" sz="1600" b="0" i="0" u="none" strike="noStrike" cap="none" normalizeH="0" baseline="0" dirty="0" smtClean="0">
                <a:ln>
                  <a:noFill/>
                </a:ln>
                <a:solidFill>
                  <a:schemeClr val="tx1"/>
                </a:solidFill>
                <a:effectLst/>
              </a:rPr>
              <a:t>Consulta  niñas,</a:t>
            </a:r>
            <a:r>
              <a:rPr kumimoji="0" lang="es-CO" sz="1600" b="0" i="0" u="none" strike="noStrike" cap="none" normalizeH="0" dirty="0" smtClean="0">
                <a:ln>
                  <a:noFill/>
                </a:ln>
                <a:solidFill>
                  <a:schemeClr val="tx1"/>
                </a:solidFill>
                <a:effectLst/>
              </a:rPr>
              <a:t> niños y adolescentes</a:t>
            </a:r>
            <a:endParaRPr kumimoji="0" lang="es-CO" sz="1600" b="0" i="0" u="none" strike="noStrike" cap="none" normalizeH="0" baseline="0" dirty="0" smtClean="0">
              <a:ln>
                <a:noFill/>
              </a:ln>
              <a:solidFill>
                <a:schemeClr val="tx1"/>
              </a:solidFill>
              <a:effectLst/>
            </a:endParaRPr>
          </a:p>
        </p:txBody>
      </p:sp>
      <p:sp>
        <p:nvSpPr>
          <p:cNvPr id="8" name="7 Flecha a la derecha con bandas"/>
          <p:cNvSpPr/>
          <p:nvPr/>
        </p:nvSpPr>
        <p:spPr bwMode="auto">
          <a:xfrm>
            <a:off x="683568" y="3212976"/>
            <a:ext cx="2160240" cy="1368152"/>
          </a:xfrm>
          <a:prstGeom prst="stripedRightArrow">
            <a:avLst/>
          </a:prstGeom>
          <a:solidFill>
            <a:schemeClr val="accent1">
              <a:lumMod val="20000"/>
              <a:lumOff val="8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marR="0" indent="-171450" algn="ctr" defTabSz="914400" rtl="0" eaLnBrk="0" fontAlgn="base" latinLnBrk="0" hangingPunct="0">
              <a:lnSpc>
                <a:spcPct val="80000"/>
              </a:lnSpc>
              <a:spcBef>
                <a:spcPct val="20000"/>
              </a:spcBef>
              <a:spcAft>
                <a:spcPct val="0"/>
              </a:spcAft>
              <a:buClrTx/>
              <a:buSzTx/>
              <a:buFont typeface="Tahoma" charset="0"/>
              <a:buChar char="-"/>
              <a:tabLst/>
            </a:pPr>
            <a:r>
              <a:rPr kumimoji="0" lang="es-CO" sz="1600" b="0" i="0" u="none" strike="noStrike" cap="none" normalizeH="0" baseline="0" dirty="0" smtClean="0">
                <a:ln>
                  <a:noFill/>
                </a:ln>
                <a:solidFill>
                  <a:srgbClr val="FF0000"/>
                </a:solidFill>
                <a:effectLst/>
              </a:rPr>
              <a:t>Consulta Étnicos -otras poblaciones </a:t>
            </a:r>
          </a:p>
        </p:txBody>
      </p:sp>
      <p:cxnSp>
        <p:nvCxnSpPr>
          <p:cNvPr id="10" name="9 Conector recto de flecha"/>
          <p:cNvCxnSpPr/>
          <p:nvPr/>
        </p:nvCxnSpPr>
        <p:spPr bwMode="auto">
          <a:xfrm flipV="1">
            <a:off x="4499992" y="2996952"/>
            <a:ext cx="0" cy="3168352"/>
          </a:xfrm>
          <a:prstGeom prst="straightConnector1">
            <a:avLst/>
          </a:prstGeom>
          <a:ln>
            <a:solidFill>
              <a:schemeClr val="bg1"/>
            </a:solidFill>
            <a:headEnd type="none" w="med" len="med"/>
            <a:tailEnd type="arrow"/>
          </a:ln>
        </p:spPr>
        <p:style>
          <a:lnRef idx="3">
            <a:schemeClr val="accent3"/>
          </a:lnRef>
          <a:fillRef idx="0">
            <a:schemeClr val="accent3"/>
          </a:fillRef>
          <a:effectRef idx="2">
            <a:schemeClr val="accent3"/>
          </a:effectRef>
          <a:fontRef idx="minor">
            <a:schemeClr val="tx1"/>
          </a:fontRef>
        </p:style>
      </p:cxnSp>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3808" y="188640"/>
            <a:ext cx="132538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Flecha a la derecha con bandas"/>
          <p:cNvSpPr/>
          <p:nvPr/>
        </p:nvSpPr>
        <p:spPr>
          <a:xfrm rot="16200000">
            <a:off x="971600" y="2600908"/>
            <a:ext cx="756084" cy="1044116"/>
          </a:xfrm>
          <a:prstGeom prst="striped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CO"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12 Flecha a la derecha con bandas"/>
          <p:cNvSpPr/>
          <p:nvPr/>
        </p:nvSpPr>
        <p:spPr>
          <a:xfrm rot="10800000">
            <a:off x="2483768" y="2564904"/>
            <a:ext cx="756084" cy="1116124"/>
          </a:xfrm>
          <a:prstGeom prst="striped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CO"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5" name="14 CuadroTexto"/>
          <p:cNvSpPr txBox="1"/>
          <p:nvPr/>
        </p:nvSpPr>
        <p:spPr>
          <a:xfrm>
            <a:off x="899592" y="2276872"/>
            <a:ext cx="1584176" cy="369332"/>
          </a:xfrm>
          <a:prstGeom prst="rect">
            <a:avLst/>
          </a:prstGeom>
          <a:noFill/>
          <a:ln>
            <a:solidFill>
              <a:schemeClr val="bg2">
                <a:lumMod val="75000"/>
              </a:schemeClr>
            </a:solidFill>
          </a:ln>
        </p:spPr>
        <p:txBody>
          <a:bodyPr wrap="square" rtlCol="0">
            <a:spAutoFit/>
          </a:bodyPr>
          <a:lstStyle/>
          <a:p>
            <a:pPr algn="ctr"/>
            <a:r>
              <a:rPr lang="es-CO" dirty="0" smtClean="0"/>
              <a:t>Análisis </a:t>
            </a:r>
            <a:endParaRPr lang="es-CO" dirty="0"/>
          </a:p>
        </p:txBody>
      </p:sp>
      <p:grpSp>
        <p:nvGrpSpPr>
          <p:cNvPr id="14" name="10 Grupo"/>
          <p:cNvGrpSpPr>
            <a:grpSpLocks/>
          </p:cNvGrpSpPr>
          <p:nvPr/>
        </p:nvGrpSpPr>
        <p:grpSpPr bwMode="auto">
          <a:xfrm>
            <a:off x="5651500" y="6147416"/>
            <a:ext cx="3457575" cy="757238"/>
            <a:chOff x="5652120" y="6093296"/>
            <a:chExt cx="3456384" cy="757382"/>
          </a:xfrm>
        </p:grpSpPr>
        <p:pic>
          <p:nvPicPr>
            <p:cNvPr id="16" name="11 Imagen"/>
            <p:cNvPicPr>
              <a:picLocks noChangeAspect="1"/>
            </p:cNvPicPr>
            <p:nvPr/>
          </p:nvPicPr>
          <p:blipFill>
            <a:blip r:embed="rId8" cstate="print">
              <a:extLst>
                <a:ext uri="{28A0092B-C50C-407E-A947-70E740481C1C}">
                  <a14:useLocalDpi xmlns:a14="http://schemas.microsoft.com/office/drawing/2010/main" val="0"/>
                </a:ext>
              </a:extLst>
            </a:blip>
            <a:srcRect l="80014" t="81187" r="3384" b="5008"/>
            <a:stretch>
              <a:fillRect/>
            </a:stretch>
          </p:blipFill>
          <p:spPr bwMode="auto">
            <a:xfrm>
              <a:off x="7590492" y="6093296"/>
              <a:ext cx="1518012" cy="75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12 Imagen"/>
            <p:cNvPicPr>
              <a:picLocks noChangeAspect="1"/>
            </p:cNvPicPr>
            <p:nvPr/>
          </p:nvPicPr>
          <p:blipFill>
            <a:blip r:embed="rId9" cstate="print">
              <a:extLst>
                <a:ext uri="{28A0092B-C50C-407E-A947-70E740481C1C}">
                  <a14:useLocalDpi xmlns:a14="http://schemas.microsoft.com/office/drawing/2010/main" val="0"/>
                </a:ext>
              </a:extLst>
            </a:blip>
            <a:srcRect l="7722" t="34483" r="7437" b="38161"/>
            <a:stretch>
              <a:fillRect/>
            </a:stretch>
          </p:blipFill>
          <p:spPr bwMode="auto">
            <a:xfrm>
              <a:off x="5652120" y="6230505"/>
              <a:ext cx="1938372" cy="48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44829157"/>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Fases del proceso</a:t>
            </a:r>
            <a:endParaRPr lang="es-CO" dirty="0"/>
          </a:p>
        </p:txBody>
      </p:sp>
      <p:graphicFrame>
        <p:nvGraphicFramePr>
          <p:cNvPr id="4" name="3 Marcador de contenido"/>
          <p:cNvGraphicFramePr>
            <a:graphicFrameLocks noGrp="1"/>
          </p:cNvGraphicFramePr>
          <p:nvPr>
            <p:ph idx="1"/>
          </p:nvPr>
        </p:nvGraphicFramePr>
        <p:xfrm>
          <a:off x="457200" y="1600200"/>
          <a:ext cx="8229600" cy="4781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Llamada con línea 1 (borde y barra de énfasis)"/>
          <p:cNvSpPr/>
          <p:nvPr/>
        </p:nvSpPr>
        <p:spPr>
          <a:xfrm>
            <a:off x="1475656" y="1268760"/>
            <a:ext cx="3744416" cy="1224136"/>
          </a:xfrm>
          <a:prstGeom prst="accentBorderCallout1">
            <a:avLst>
              <a:gd name="adj1" fmla="val 18750"/>
              <a:gd name="adj2" fmla="val -8333"/>
              <a:gd name="adj3" fmla="val 145150"/>
              <a:gd name="adj4" fmla="val -2331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smtClean="0"/>
              <a:t>Revisión, sistematización </a:t>
            </a:r>
          </a:p>
          <a:p>
            <a:pPr algn="ctr"/>
            <a:r>
              <a:rPr lang="es-CO" dirty="0" smtClean="0"/>
              <a:t>Y organización fuentes</a:t>
            </a:r>
          </a:p>
          <a:p>
            <a:pPr algn="ctr"/>
            <a:r>
              <a:rPr lang="es-CO" dirty="0" smtClean="0"/>
              <a:t>(Trascripción,  textos, audios visuales) </a:t>
            </a:r>
            <a:endParaRPr lang="es-CO" dirty="0"/>
          </a:p>
        </p:txBody>
      </p:sp>
      <p:grpSp>
        <p:nvGrpSpPr>
          <p:cNvPr id="6" name="10 Grupo"/>
          <p:cNvGrpSpPr>
            <a:grpSpLocks/>
          </p:cNvGrpSpPr>
          <p:nvPr/>
        </p:nvGrpSpPr>
        <p:grpSpPr bwMode="auto">
          <a:xfrm>
            <a:off x="5651500" y="6147416"/>
            <a:ext cx="3457575" cy="757238"/>
            <a:chOff x="5652120" y="6093296"/>
            <a:chExt cx="3456384" cy="757382"/>
          </a:xfrm>
        </p:grpSpPr>
        <p:pic>
          <p:nvPicPr>
            <p:cNvPr id="7" name="11 Imagen"/>
            <p:cNvPicPr>
              <a:picLocks noChangeAspect="1"/>
            </p:cNvPicPr>
            <p:nvPr/>
          </p:nvPicPr>
          <p:blipFill>
            <a:blip r:embed="rId7" cstate="print">
              <a:extLst>
                <a:ext uri="{28A0092B-C50C-407E-A947-70E740481C1C}">
                  <a14:useLocalDpi xmlns:a14="http://schemas.microsoft.com/office/drawing/2010/main" val="0"/>
                </a:ext>
              </a:extLst>
            </a:blip>
            <a:srcRect l="80014" t="81187" r="3384" b="5008"/>
            <a:stretch>
              <a:fillRect/>
            </a:stretch>
          </p:blipFill>
          <p:spPr bwMode="auto">
            <a:xfrm>
              <a:off x="7590492" y="6093296"/>
              <a:ext cx="1518012" cy="75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p:cNvPicPr>
              <a:picLocks noChangeAspect="1"/>
            </p:cNvPicPr>
            <p:nvPr/>
          </p:nvPicPr>
          <p:blipFill>
            <a:blip r:embed="rId8" cstate="print">
              <a:extLst>
                <a:ext uri="{28A0092B-C50C-407E-A947-70E740481C1C}">
                  <a14:useLocalDpi xmlns:a14="http://schemas.microsoft.com/office/drawing/2010/main" val="0"/>
                </a:ext>
              </a:extLst>
            </a:blip>
            <a:srcRect l="7722" t="34483" r="7437" b="38161"/>
            <a:stretch>
              <a:fillRect/>
            </a:stretch>
          </p:blipFill>
          <p:spPr bwMode="auto">
            <a:xfrm>
              <a:off x="5652120" y="6230505"/>
              <a:ext cx="1938372" cy="48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30046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51520" y="908720"/>
          <a:ext cx="8928992"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2"/>
          <p:cNvSpPr txBox="1">
            <a:spLocks noChangeArrowheads="1"/>
          </p:cNvSpPr>
          <p:nvPr/>
        </p:nvSpPr>
        <p:spPr>
          <a:xfrm>
            <a:off x="990600" y="0"/>
            <a:ext cx="8153400" cy="792088"/>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O" sz="2800" b="1" i="0" u="none" strike="noStrike" kern="1200" cap="none" spc="0" normalizeH="0" baseline="0" noProof="0" dirty="0" smtClean="0">
                <a:ln>
                  <a:noFill/>
                </a:ln>
                <a:solidFill>
                  <a:schemeClr val="accent1"/>
                </a:solidFill>
                <a:effectLst/>
                <a:uLnTx/>
                <a:uFillTx/>
                <a:latin typeface="+mn-lt"/>
                <a:ea typeface="+mj-ea"/>
                <a:cs typeface="+mj-cs"/>
              </a:rPr>
              <a:t>Metodología</a:t>
            </a:r>
          </a:p>
        </p:txBody>
      </p:sp>
    </p:spTree>
    <p:extLst>
      <p:ext uri="{BB962C8B-B14F-4D97-AF65-F5344CB8AC3E}">
        <p14:creationId xmlns:p14="http://schemas.microsoft.com/office/powerpoint/2010/main" val="13647258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183562" cy="1050925"/>
          </a:xfrm>
        </p:spPr>
        <p:txBody>
          <a:bodyPr/>
          <a:lstStyle/>
          <a:p>
            <a:pPr algn="r" fontAlgn="auto">
              <a:spcAft>
                <a:spcPts val="0"/>
              </a:spcAft>
              <a:defRPr/>
            </a:pPr>
            <a:r>
              <a:rPr lang="es-CO" dirty="0" smtClean="0">
                <a:solidFill>
                  <a:schemeClr val="accent6">
                    <a:lumMod val="75000"/>
                  </a:schemeClr>
                </a:solidFill>
              </a:rPr>
              <a:t>Proceso de Análisis</a:t>
            </a:r>
            <a:endParaRPr lang="es-CO" dirty="0">
              <a:solidFill>
                <a:schemeClr val="accent6">
                  <a:lumMod val="75000"/>
                </a:schemeClr>
              </a:solidFill>
            </a:endParaRPr>
          </a:p>
        </p:txBody>
      </p:sp>
      <p:sp>
        <p:nvSpPr>
          <p:cNvPr id="5" name="4 Elipse"/>
          <p:cNvSpPr/>
          <p:nvPr/>
        </p:nvSpPr>
        <p:spPr>
          <a:xfrm>
            <a:off x="2714625" y="1214438"/>
            <a:ext cx="3071813" cy="1500187"/>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s-CO" dirty="0">
                <a:solidFill>
                  <a:schemeClr val="accent3">
                    <a:lumMod val="50000"/>
                  </a:schemeClr>
                </a:solidFill>
              </a:rPr>
              <a:t>TEORÍA </a:t>
            </a:r>
            <a:r>
              <a:rPr lang="es-CO" dirty="0" smtClean="0">
                <a:solidFill>
                  <a:schemeClr val="accent3">
                    <a:lumMod val="50000"/>
                  </a:schemeClr>
                </a:solidFill>
              </a:rPr>
              <a:t>FUNDAMENTADA</a:t>
            </a:r>
          </a:p>
          <a:p>
            <a:pPr algn="ctr">
              <a:defRPr/>
            </a:pPr>
            <a:r>
              <a:rPr lang="es-CO" dirty="0" smtClean="0">
                <a:solidFill>
                  <a:schemeClr val="accent3">
                    <a:lumMod val="50000"/>
                  </a:schemeClr>
                </a:solidFill>
              </a:rPr>
              <a:t>Equipo conductor </a:t>
            </a:r>
          </a:p>
        </p:txBody>
      </p:sp>
      <p:sp>
        <p:nvSpPr>
          <p:cNvPr id="9" name="8 Elipse"/>
          <p:cNvSpPr/>
          <p:nvPr/>
        </p:nvSpPr>
        <p:spPr>
          <a:xfrm>
            <a:off x="1214438" y="2708920"/>
            <a:ext cx="1143000" cy="928687"/>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s-CO" dirty="0">
                <a:solidFill>
                  <a:schemeClr val="accent3">
                    <a:lumMod val="50000"/>
                  </a:schemeClr>
                </a:solidFill>
              </a:rPr>
              <a:t>1</a:t>
            </a:r>
          </a:p>
        </p:txBody>
      </p:sp>
      <p:sp>
        <p:nvSpPr>
          <p:cNvPr id="48" name="47 Elipse"/>
          <p:cNvSpPr/>
          <p:nvPr/>
        </p:nvSpPr>
        <p:spPr>
          <a:xfrm>
            <a:off x="500063" y="5449217"/>
            <a:ext cx="500062" cy="500063"/>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s-CO" dirty="0">
                <a:solidFill>
                  <a:schemeClr val="accent3">
                    <a:lumMod val="50000"/>
                  </a:schemeClr>
                </a:solidFill>
              </a:rPr>
              <a:t>1</a:t>
            </a:r>
          </a:p>
        </p:txBody>
      </p:sp>
      <p:sp>
        <p:nvSpPr>
          <p:cNvPr id="51" name="50 Elipse"/>
          <p:cNvSpPr/>
          <p:nvPr/>
        </p:nvSpPr>
        <p:spPr>
          <a:xfrm>
            <a:off x="1143000" y="5665241"/>
            <a:ext cx="500063" cy="500063"/>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s-CO" dirty="0">
                <a:solidFill>
                  <a:schemeClr val="accent3">
                    <a:lumMod val="50000"/>
                  </a:schemeClr>
                </a:solidFill>
              </a:rPr>
              <a:t>2</a:t>
            </a:r>
          </a:p>
        </p:txBody>
      </p:sp>
      <p:sp>
        <p:nvSpPr>
          <p:cNvPr id="52" name="51 Elipse"/>
          <p:cNvSpPr/>
          <p:nvPr/>
        </p:nvSpPr>
        <p:spPr>
          <a:xfrm>
            <a:off x="1785938" y="5665241"/>
            <a:ext cx="500062" cy="500063"/>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s-CO" dirty="0">
                <a:solidFill>
                  <a:schemeClr val="accent3">
                    <a:lumMod val="50000"/>
                  </a:schemeClr>
                </a:solidFill>
              </a:rPr>
              <a:t>3</a:t>
            </a:r>
          </a:p>
        </p:txBody>
      </p:sp>
      <p:sp>
        <p:nvSpPr>
          <p:cNvPr id="53" name="52 Elipse"/>
          <p:cNvSpPr/>
          <p:nvPr/>
        </p:nvSpPr>
        <p:spPr>
          <a:xfrm>
            <a:off x="3357563" y="5665812"/>
            <a:ext cx="500062" cy="500063"/>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s-CO" dirty="0">
                <a:solidFill>
                  <a:schemeClr val="accent3">
                    <a:lumMod val="50000"/>
                  </a:schemeClr>
                </a:solidFill>
              </a:rPr>
              <a:t>4</a:t>
            </a:r>
          </a:p>
        </p:txBody>
      </p:sp>
      <p:sp>
        <p:nvSpPr>
          <p:cNvPr id="54" name="53 Elipse"/>
          <p:cNvSpPr/>
          <p:nvPr/>
        </p:nvSpPr>
        <p:spPr>
          <a:xfrm>
            <a:off x="4000500" y="5737250"/>
            <a:ext cx="500063" cy="500062"/>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s-CO" dirty="0">
                <a:solidFill>
                  <a:schemeClr val="accent3">
                    <a:lumMod val="50000"/>
                  </a:schemeClr>
                </a:solidFill>
              </a:rPr>
              <a:t>5</a:t>
            </a:r>
          </a:p>
        </p:txBody>
      </p:sp>
      <p:sp>
        <p:nvSpPr>
          <p:cNvPr id="55" name="54 Elipse"/>
          <p:cNvSpPr/>
          <p:nvPr/>
        </p:nvSpPr>
        <p:spPr>
          <a:xfrm>
            <a:off x="4714875" y="5665812"/>
            <a:ext cx="500063" cy="500063"/>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s-CO" dirty="0">
                <a:solidFill>
                  <a:schemeClr val="accent3">
                    <a:lumMod val="50000"/>
                  </a:schemeClr>
                </a:solidFill>
              </a:rPr>
              <a:t>6</a:t>
            </a:r>
          </a:p>
        </p:txBody>
      </p:sp>
      <p:sp>
        <p:nvSpPr>
          <p:cNvPr id="56" name="55 Elipse"/>
          <p:cNvSpPr/>
          <p:nvPr/>
        </p:nvSpPr>
        <p:spPr>
          <a:xfrm>
            <a:off x="5786438" y="5737250"/>
            <a:ext cx="500062" cy="500062"/>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s-CO" dirty="0">
                <a:solidFill>
                  <a:schemeClr val="accent3">
                    <a:lumMod val="50000"/>
                  </a:schemeClr>
                </a:solidFill>
              </a:rPr>
              <a:t>7</a:t>
            </a:r>
          </a:p>
        </p:txBody>
      </p:sp>
      <p:sp>
        <p:nvSpPr>
          <p:cNvPr id="57" name="56 Elipse"/>
          <p:cNvSpPr/>
          <p:nvPr/>
        </p:nvSpPr>
        <p:spPr>
          <a:xfrm>
            <a:off x="6429375" y="5737250"/>
            <a:ext cx="500063" cy="500062"/>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s-CO" dirty="0">
                <a:solidFill>
                  <a:schemeClr val="accent3">
                    <a:lumMod val="50000"/>
                  </a:schemeClr>
                </a:solidFill>
              </a:rPr>
              <a:t>8</a:t>
            </a:r>
          </a:p>
        </p:txBody>
      </p:sp>
      <p:sp>
        <p:nvSpPr>
          <p:cNvPr id="58" name="57 Elipse"/>
          <p:cNvSpPr/>
          <p:nvPr/>
        </p:nvSpPr>
        <p:spPr>
          <a:xfrm>
            <a:off x="7072313" y="5737250"/>
            <a:ext cx="500062" cy="500062"/>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s-CO" dirty="0">
                <a:solidFill>
                  <a:schemeClr val="accent3">
                    <a:lumMod val="50000"/>
                  </a:schemeClr>
                </a:solidFill>
              </a:rPr>
              <a:t>9</a:t>
            </a:r>
          </a:p>
        </p:txBody>
      </p:sp>
      <p:sp>
        <p:nvSpPr>
          <p:cNvPr id="59" name="58 Elipse"/>
          <p:cNvSpPr/>
          <p:nvPr/>
        </p:nvSpPr>
        <p:spPr>
          <a:xfrm>
            <a:off x="3707904" y="2924944"/>
            <a:ext cx="1143000" cy="928688"/>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s-CO" dirty="0">
                <a:solidFill>
                  <a:schemeClr val="accent3">
                    <a:lumMod val="50000"/>
                  </a:schemeClr>
                </a:solidFill>
              </a:rPr>
              <a:t>2</a:t>
            </a:r>
          </a:p>
        </p:txBody>
      </p:sp>
      <p:sp>
        <p:nvSpPr>
          <p:cNvPr id="60" name="59 Elipse"/>
          <p:cNvSpPr/>
          <p:nvPr/>
        </p:nvSpPr>
        <p:spPr>
          <a:xfrm>
            <a:off x="6000750" y="2708920"/>
            <a:ext cx="1143000" cy="928688"/>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s-CO" dirty="0">
                <a:solidFill>
                  <a:schemeClr val="accent3">
                    <a:lumMod val="50000"/>
                  </a:schemeClr>
                </a:solidFill>
              </a:rPr>
              <a:t>3</a:t>
            </a:r>
          </a:p>
        </p:txBody>
      </p:sp>
      <p:sp>
        <p:nvSpPr>
          <p:cNvPr id="21533" name="86 CuadroTexto"/>
          <p:cNvSpPr txBox="1">
            <a:spLocks noChangeArrowheads="1"/>
          </p:cNvSpPr>
          <p:nvPr/>
        </p:nvSpPr>
        <p:spPr bwMode="auto">
          <a:xfrm>
            <a:off x="5724128" y="1412776"/>
            <a:ext cx="3031182" cy="369332"/>
          </a:xfrm>
          <a:prstGeom prst="rect">
            <a:avLst/>
          </a:prstGeom>
          <a:noFill/>
          <a:ln w="9525">
            <a:noFill/>
            <a:miter lim="800000"/>
            <a:headEnd/>
            <a:tailEnd/>
          </a:ln>
        </p:spPr>
        <p:txBody>
          <a:bodyPr wrap="square">
            <a:spAutoFit/>
          </a:bodyPr>
          <a:lstStyle/>
          <a:p>
            <a:r>
              <a:rPr lang="es-CO" dirty="0">
                <a:solidFill>
                  <a:schemeClr val="accent3">
                    <a:lumMod val="50000"/>
                  </a:schemeClr>
                </a:solidFill>
              </a:rPr>
              <a:t>      CATEGORIA </a:t>
            </a:r>
            <a:r>
              <a:rPr lang="es-CO" dirty="0" smtClean="0">
                <a:solidFill>
                  <a:schemeClr val="accent3">
                    <a:lumMod val="50000"/>
                  </a:schemeClr>
                </a:solidFill>
              </a:rPr>
              <a:t>CENTRAL</a:t>
            </a:r>
            <a:endParaRPr lang="es-CO" dirty="0">
              <a:solidFill>
                <a:schemeClr val="accent3">
                  <a:lumMod val="50000"/>
                </a:schemeClr>
              </a:solidFill>
            </a:endParaRPr>
          </a:p>
        </p:txBody>
      </p:sp>
      <p:sp>
        <p:nvSpPr>
          <p:cNvPr id="21534" name="90 CuadroTexto"/>
          <p:cNvSpPr txBox="1">
            <a:spLocks noChangeArrowheads="1"/>
          </p:cNvSpPr>
          <p:nvPr/>
        </p:nvSpPr>
        <p:spPr bwMode="auto">
          <a:xfrm>
            <a:off x="7286625" y="3071813"/>
            <a:ext cx="1857375" cy="646112"/>
          </a:xfrm>
          <a:prstGeom prst="rect">
            <a:avLst/>
          </a:prstGeom>
          <a:noFill/>
          <a:ln w="9525">
            <a:noFill/>
            <a:miter lim="800000"/>
            <a:headEnd/>
            <a:tailEnd/>
          </a:ln>
        </p:spPr>
        <p:txBody>
          <a:bodyPr>
            <a:spAutoFit/>
          </a:bodyPr>
          <a:lstStyle/>
          <a:p>
            <a:r>
              <a:rPr lang="es-CO">
                <a:solidFill>
                  <a:schemeClr val="accent3">
                    <a:lumMod val="50000"/>
                  </a:schemeClr>
                </a:solidFill>
              </a:rPr>
              <a:t>CODIFICACIÓN AXIAL</a:t>
            </a:r>
          </a:p>
        </p:txBody>
      </p:sp>
      <p:sp>
        <p:nvSpPr>
          <p:cNvPr id="21535" name="91 CuadroTexto"/>
          <p:cNvSpPr txBox="1">
            <a:spLocks noChangeArrowheads="1"/>
          </p:cNvSpPr>
          <p:nvPr/>
        </p:nvSpPr>
        <p:spPr bwMode="auto">
          <a:xfrm>
            <a:off x="7215188" y="4437112"/>
            <a:ext cx="1928812" cy="523220"/>
          </a:xfrm>
          <a:prstGeom prst="rect">
            <a:avLst/>
          </a:prstGeom>
          <a:noFill/>
          <a:ln w="9525">
            <a:noFill/>
            <a:miter lim="800000"/>
            <a:headEnd/>
            <a:tailEnd/>
          </a:ln>
        </p:spPr>
        <p:txBody>
          <a:bodyPr>
            <a:spAutoFit/>
          </a:bodyPr>
          <a:lstStyle/>
          <a:p>
            <a:pPr algn="ctr"/>
            <a:r>
              <a:rPr lang="es-CO" sz="1400" dirty="0" smtClean="0">
                <a:solidFill>
                  <a:schemeClr val="accent3">
                    <a:lumMod val="50000"/>
                  </a:schemeClr>
                </a:solidFill>
              </a:rPr>
              <a:t>CODIFICACIÓN</a:t>
            </a:r>
          </a:p>
          <a:p>
            <a:pPr algn="ctr"/>
            <a:r>
              <a:rPr lang="es-CO" sz="1400" dirty="0" smtClean="0">
                <a:solidFill>
                  <a:schemeClr val="accent3">
                    <a:lumMod val="50000"/>
                  </a:schemeClr>
                </a:solidFill>
              </a:rPr>
              <a:t>SELECTIVA</a:t>
            </a:r>
            <a:endParaRPr lang="es-CO" sz="1400" dirty="0">
              <a:solidFill>
                <a:schemeClr val="accent3">
                  <a:lumMod val="50000"/>
                </a:schemeClr>
              </a:solidFill>
            </a:endParaRPr>
          </a:p>
        </p:txBody>
      </p:sp>
      <p:sp>
        <p:nvSpPr>
          <p:cNvPr id="32" name="31 Elipse"/>
          <p:cNvSpPr/>
          <p:nvPr/>
        </p:nvSpPr>
        <p:spPr>
          <a:xfrm>
            <a:off x="611560" y="4365104"/>
            <a:ext cx="720080" cy="576064"/>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s-CO" dirty="0">
                <a:solidFill>
                  <a:schemeClr val="accent3">
                    <a:lumMod val="50000"/>
                  </a:schemeClr>
                </a:solidFill>
              </a:rPr>
              <a:t>1</a:t>
            </a:r>
          </a:p>
        </p:txBody>
      </p:sp>
      <p:sp>
        <p:nvSpPr>
          <p:cNvPr id="33" name="32 Elipse"/>
          <p:cNvSpPr/>
          <p:nvPr/>
        </p:nvSpPr>
        <p:spPr>
          <a:xfrm>
            <a:off x="1403648" y="4365104"/>
            <a:ext cx="720080" cy="576064"/>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s-CO" dirty="0" smtClean="0">
                <a:solidFill>
                  <a:schemeClr val="accent3">
                    <a:lumMod val="50000"/>
                  </a:schemeClr>
                </a:solidFill>
              </a:rPr>
              <a:t>2</a:t>
            </a:r>
            <a:endParaRPr lang="es-CO" dirty="0">
              <a:solidFill>
                <a:schemeClr val="accent3">
                  <a:lumMod val="50000"/>
                </a:schemeClr>
              </a:solidFill>
            </a:endParaRPr>
          </a:p>
        </p:txBody>
      </p:sp>
      <p:sp>
        <p:nvSpPr>
          <p:cNvPr id="38" name="37 Elipse"/>
          <p:cNvSpPr/>
          <p:nvPr/>
        </p:nvSpPr>
        <p:spPr>
          <a:xfrm>
            <a:off x="3419872" y="4517504"/>
            <a:ext cx="720080" cy="576064"/>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s-CO" dirty="0">
                <a:solidFill>
                  <a:schemeClr val="accent3">
                    <a:lumMod val="50000"/>
                  </a:schemeClr>
                </a:solidFill>
              </a:rPr>
              <a:t>1</a:t>
            </a:r>
          </a:p>
        </p:txBody>
      </p:sp>
      <p:sp>
        <p:nvSpPr>
          <p:cNvPr id="39" name="38 Elipse"/>
          <p:cNvSpPr/>
          <p:nvPr/>
        </p:nvSpPr>
        <p:spPr>
          <a:xfrm>
            <a:off x="4211960" y="4517504"/>
            <a:ext cx="720080" cy="576064"/>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s-CO" dirty="0" smtClean="0">
                <a:solidFill>
                  <a:schemeClr val="accent3">
                    <a:lumMod val="50000"/>
                  </a:schemeClr>
                </a:solidFill>
              </a:rPr>
              <a:t>2</a:t>
            </a:r>
            <a:endParaRPr lang="es-CO" dirty="0">
              <a:solidFill>
                <a:schemeClr val="accent3">
                  <a:lumMod val="50000"/>
                </a:schemeClr>
              </a:solidFill>
            </a:endParaRPr>
          </a:p>
        </p:txBody>
      </p:sp>
      <p:sp>
        <p:nvSpPr>
          <p:cNvPr id="43" name="42 Elipse"/>
          <p:cNvSpPr/>
          <p:nvPr/>
        </p:nvSpPr>
        <p:spPr>
          <a:xfrm>
            <a:off x="5868144" y="4437112"/>
            <a:ext cx="720080" cy="576064"/>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s-CO" dirty="0">
                <a:solidFill>
                  <a:schemeClr val="accent3">
                    <a:lumMod val="50000"/>
                  </a:schemeClr>
                </a:solidFill>
              </a:rPr>
              <a:t>1</a:t>
            </a:r>
          </a:p>
        </p:txBody>
      </p:sp>
      <p:sp>
        <p:nvSpPr>
          <p:cNvPr id="44" name="43 Elipse"/>
          <p:cNvSpPr/>
          <p:nvPr/>
        </p:nvSpPr>
        <p:spPr>
          <a:xfrm>
            <a:off x="6660232" y="4437112"/>
            <a:ext cx="720080" cy="576064"/>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s-CO" dirty="0" smtClean="0">
                <a:solidFill>
                  <a:schemeClr val="accent3">
                    <a:lumMod val="50000"/>
                  </a:schemeClr>
                </a:solidFill>
              </a:rPr>
              <a:t>2</a:t>
            </a:r>
            <a:endParaRPr lang="es-CO" dirty="0">
              <a:solidFill>
                <a:schemeClr val="accent3">
                  <a:lumMod val="50000"/>
                </a:schemeClr>
              </a:solidFill>
            </a:endParaRPr>
          </a:p>
        </p:txBody>
      </p:sp>
      <p:sp>
        <p:nvSpPr>
          <p:cNvPr id="47" name="91 CuadroTexto"/>
          <p:cNvSpPr txBox="1">
            <a:spLocks noChangeArrowheads="1"/>
          </p:cNvSpPr>
          <p:nvPr/>
        </p:nvSpPr>
        <p:spPr bwMode="auto">
          <a:xfrm>
            <a:off x="7380312" y="5445224"/>
            <a:ext cx="1928812" cy="523220"/>
          </a:xfrm>
          <a:prstGeom prst="rect">
            <a:avLst/>
          </a:prstGeom>
          <a:noFill/>
          <a:ln w="9525">
            <a:noFill/>
            <a:miter lim="800000"/>
            <a:headEnd/>
            <a:tailEnd/>
          </a:ln>
        </p:spPr>
        <p:txBody>
          <a:bodyPr>
            <a:spAutoFit/>
          </a:bodyPr>
          <a:lstStyle/>
          <a:p>
            <a:pPr algn="ctr"/>
            <a:r>
              <a:rPr lang="es-CO" sz="1400" dirty="0" smtClean="0">
                <a:solidFill>
                  <a:schemeClr val="accent3">
                    <a:lumMod val="50000"/>
                  </a:schemeClr>
                </a:solidFill>
              </a:rPr>
              <a:t>CODIFICACIÓN</a:t>
            </a:r>
          </a:p>
          <a:p>
            <a:pPr algn="ctr"/>
            <a:r>
              <a:rPr lang="es-CO" sz="1400" dirty="0" smtClean="0">
                <a:solidFill>
                  <a:schemeClr val="accent3">
                    <a:lumMod val="50000"/>
                  </a:schemeClr>
                </a:solidFill>
              </a:rPr>
              <a:t>INICIAL</a:t>
            </a:r>
            <a:endParaRPr lang="es-CO" sz="1400" dirty="0">
              <a:solidFill>
                <a:schemeClr val="accent3">
                  <a:lumMod val="50000"/>
                </a:schemeClr>
              </a:solidFill>
            </a:endParaRPr>
          </a:p>
        </p:txBody>
      </p:sp>
      <p:grpSp>
        <p:nvGrpSpPr>
          <p:cNvPr id="71" name="70 Grupo"/>
          <p:cNvGrpSpPr/>
          <p:nvPr/>
        </p:nvGrpSpPr>
        <p:grpSpPr>
          <a:xfrm>
            <a:off x="6084168" y="3861048"/>
            <a:ext cx="1080120" cy="288032"/>
            <a:chOff x="827584" y="5157192"/>
            <a:chExt cx="1080120" cy="288032"/>
          </a:xfrm>
        </p:grpSpPr>
        <p:cxnSp>
          <p:nvCxnSpPr>
            <p:cNvPr id="50" name="49 Conector recto de flecha"/>
            <p:cNvCxnSpPr/>
            <p:nvPr/>
          </p:nvCxnSpPr>
          <p:spPr>
            <a:xfrm flipV="1">
              <a:off x="827584" y="5157192"/>
              <a:ext cx="72008" cy="216024"/>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69" name="68 Grupo"/>
            <p:cNvGrpSpPr/>
            <p:nvPr/>
          </p:nvGrpSpPr>
          <p:grpSpPr>
            <a:xfrm>
              <a:off x="1403648" y="5157192"/>
              <a:ext cx="504056" cy="288032"/>
              <a:chOff x="1403648" y="5157192"/>
              <a:chExt cx="504056" cy="288032"/>
            </a:xfrm>
          </p:grpSpPr>
          <p:cxnSp>
            <p:nvCxnSpPr>
              <p:cNvPr id="63" name="62 Conector recto de flecha"/>
              <p:cNvCxnSpPr/>
              <p:nvPr/>
            </p:nvCxnSpPr>
            <p:spPr>
              <a:xfrm flipV="1">
                <a:off x="1403648" y="5157192"/>
                <a:ext cx="0" cy="288032"/>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p:nvPr/>
            </p:nvCxnSpPr>
            <p:spPr>
              <a:xfrm flipH="1" flipV="1">
                <a:off x="1763688" y="5157192"/>
                <a:ext cx="144016" cy="216024"/>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73" name="72 Grupo"/>
          <p:cNvGrpSpPr/>
          <p:nvPr/>
        </p:nvGrpSpPr>
        <p:grpSpPr>
          <a:xfrm>
            <a:off x="3707904" y="5309592"/>
            <a:ext cx="1080120" cy="288032"/>
            <a:chOff x="827584" y="5157192"/>
            <a:chExt cx="1080120" cy="288032"/>
          </a:xfrm>
        </p:grpSpPr>
        <p:cxnSp>
          <p:nvCxnSpPr>
            <p:cNvPr id="75" name="74 Conector recto de flecha"/>
            <p:cNvCxnSpPr/>
            <p:nvPr/>
          </p:nvCxnSpPr>
          <p:spPr>
            <a:xfrm flipV="1">
              <a:off x="827584" y="5157192"/>
              <a:ext cx="72008" cy="216024"/>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77" name="68 Grupo"/>
            <p:cNvGrpSpPr/>
            <p:nvPr/>
          </p:nvGrpSpPr>
          <p:grpSpPr>
            <a:xfrm>
              <a:off x="1403648" y="5157192"/>
              <a:ext cx="504056" cy="288032"/>
              <a:chOff x="1403648" y="5157192"/>
              <a:chExt cx="504056" cy="288032"/>
            </a:xfrm>
          </p:grpSpPr>
          <p:cxnSp>
            <p:nvCxnSpPr>
              <p:cNvPr id="79" name="78 Conector recto de flecha"/>
              <p:cNvCxnSpPr/>
              <p:nvPr/>
            </p:nvCxnSpPr>
            <p:spPr>
              <a:xfrm flipV="1">
                <a:off x="1403648" y="5157192"/>
                <a:ext cx="0" cy="288032"/>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79 Conector recto de flecha"/>
              <p:cNvCxnSpPr/>
              <p:nvPr/>
            </p:nvCxnSpPr>
            <p:spPr>
              <a:xfrm flipH="1" flipV="1">
                <a:off x="1763688" y="5157192"/>
                <a:ext cx="144016" cy="216024"/>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82" name="81 Grupo"/>
          <p:cNvGrpSpPr/>
          <p:nvPr/>
        </p:nvGrpSpPr>
        <p:grpSpPr>
          <a:xfrm>
            <a:off x="6156176" y="5309592"/>
            <a:ext cx="1080120" cy="288032"/>
            <a:chOff x="827584" y="5157192"/>
            <a:chExt cx="1080120" cy="288032"/>
          </a:xfrm>
        </p:grpSpPr>
        <p:cxnSp>
          <p:nvCxnSpPr>
            <p:cNvPr id="84" name="83 Conector recto de flecha"/>
            <p:cNvCxnSpPr/>
            <p:nvPr/>
          </p:nvCxnSpPr>
          <p:spPr>
            <a:xfrm flipV="1">
              <a:off x="827584" y="5157192"/>
              <a:ext cx="72008" cy="216024"/>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86" name="68 Grupo"/>
            <p:cNvGrpSpPr/>
            <p:nvPr/>
          </p:nvGrpSpPr>
          <p:grpSpPr>
            <a:xfrm>
              <a:off x="1403648" y="5157192"/>
              <a:ext cx="504056" cy="288032"/>
              <a:chOff x="1403648" y="5157192"/>
              <a:chExt cx="504056" cy="288032"/>
            </a:xfrm>
          </p:grpSpPr>
          <p:cxnSp>
            <p:nvCxnSpPr>
              <p:cNvPr id="87" name="86 Conector recto de flecha"/>
              <p:cNvCxnSpPr/>
              <p:nvPr/>
            </p:nvCxnSpPr>
            <p:spPr>
              <a:xfrm flipV="1">
                <a:off x="1403648" y="5157192"/>
                <a:ext cx="0" cy="288032"/>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8" name="87 Conector recto de flecha"/>
              <p:cNvCxnSpPr/>
              <p:nvPr/>
            </p:nvCxnSpPr>
            <p:spPr>
              <a:xfrm flipH="1" flipV="1">
                <a:off x="1763688" y="5157192"/>
                <a:ext cx="144016" cy="216024"/>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89" name="88 Grupo"/>
          <p:cNvGrpSpPr/>
          <p:nvPr/>
        </p:nvGrpSpPr>
        <p:grpSpPr>
          <a:xfrm>
            <a:off x="979984" y="3789040"/>
            <a:ext cx="1080120" cy="288032"/>
            <a:chOff x="827584" y="5157192"/>
            <a:chExt cx="1080120" cy="288032"/>
          </a:xfrm>
        </p:grpSpPr>
        <p:cxnSp>
          <p:nvCxnSpPr>
            <p:cNvPr id="90" name="89 Conector recto de flecha"/>
            <p:cNvCxnSpPr/>
            <p:nvPr/>
          </p:nvCxnSpPr>
          <p:spPr>
            <a:xfrm flipV="1">
              <a:off x="827584" y="5157192"/>
              <a:ext cx="72008" cy="216024"/>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91" name="68 Grupo"/>
            <p:cNvGrpSpPr/>
            <p:nvPr/>
          </p:nvGrpSpPr>
          <p:grpSpPr>
            <a:xfrm>
              <a:off x="1403648" y="5157192"/>
              <a:ext cx="504056" cy="288032"/>
              <a:chOff x="1403648" y="5157192"/>
              <a:chExt cx="504056" cy="288032"/>
            </a:xfrm>
          </p:grpSpPr>
          <p:cxnSp>
            <p:nvCxnSpPr>
              <p:cNvPr id="92" name="91 Conector recto de flecha"/>
              <p:cNvCxnSpPr/>
              <p:nvPr/>
            </p:nvCxnSpPr>
            <p:spPr>
              <a:xfrm flipV="1">
                <a:off x="1403648" y="5157192"/>
                <a:ext cx="0" cy="288032"/>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3" name="92 Conector recto de flecha"/>
              <p:cNvCxnSpPr/>
              <p:nvPr/>
            </p:nvCxnSpPr>
            <p:spPr>
              <a:xfrm flipH="1" flipV="1">
                <a:off x="1763688" y="5157192"/>
                <a:ext cx="144016" cy="216024"/>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94" name="93 Grupo"/>
          <p:cNvGrpSpPr/>
          <p:nvPr/>
        </p:nvGrpSpPr>
        <p:grpSpPr>
          <a:xfrm>
            <a:off x="3779912" y="4077072"/>
            <a:ext cx="1080120" cy="288032"/>
            <a:chOff x="827584" y="5157192"/>
            <a:chExt cx="1080120" cy="288032"/>
          </a:xfrm>
        </p:grpSpPr>
        <p:cxnSp>
          <p:nvCxnSpPr>
            <p:cNvPr id="95" name="94 Conector recto de flecha"/>
            <p:cNvCxnSpPr/>
            <p:nvPr/>
          </p:nvCxnSpPr>
          <p:spPr>
            <a:xfrm flipV="1">
              <a:off x="827584" y="5157192"/>
              <a:ext cx="72008" cy="216024"/>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96" name="68 Grupo"/>
            <p:cNvGrpSpPr/>
            <p:nvPr/>
          </p:nvGrpSpPr>
          <p:grpSpPr>
            <a:xfrm>
              <a:off x="1403648" y="5157192"/>
              <a:ext cx="504056" cy="288032"/>
              <a:chOff x="1403648" y="5157192"/>
              <a:chExt cx="504056" cy="288032"/>
            </a:xfrm>
          </p:grpSpPr>
          <p:cxnSp>
            <p:nvCxnSpPr>
              <p:cNvPr id="97" name="96 Conector recto de flecha"/>
              <p:cNvCxnSpPr/>
              <p:nvPr/>
            </p:nvCxnSpPr>
            <p:spPr>
              <a:xfrm flipV="1">
                <a:off x="1403648" y="5157192"/>
                <a:ext cx="0" cy="288032"/>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8" name="97 Conector recto de flecha"/>
              <p:cNvCxnSpPr/>
              <p:nvPr/>
            </p:nvCxnSpPr>
            <p:spPr>
              <a:xfrm flipH="1" flipV="1">
                <a:off x="1763688" y="5157192"/>
                <a:ext cx="144016" cy="216024"/>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99" name="98 Grupo"/>
          <p:cNvGrpSpPr/>
          <p:nvPr/>
        </p:nvGrpSpPr>
        <p:grpSpPr>
          <a:xfrm>
            <a:off x="979984" y="5309592"/>
            <a:ext cx="1080120" cy="288032"/>
            <a:chOff x="827584" y="5157192"/>
            <a:chExt cx="1080120" cy="288032"/>
          </a:xfrm>
        </p:grpSpPr>
        <p:cxnSp>
          <p:nvCxnSpPr>
            <p:cNvPr id="100" name="99 Conector recto de flecha"/>
            <p:cNvCxnSpPr/>
            <p:nvPr/>
          </p:nvCxnSpPr>
          <p:spPr>
            <a:xfrm flipV="1">
              <a:off x="827584" y="5157192"/>
              <a:ext cx="72008" cy="216024"/>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01" name="68 Grupo"/>
            <p:cNvGrpSpPr/>
            <p:nvPr/>
          </p:nvGrpSpPr>
          <p:grpSpPr>
            <a:xfrm>
              <a:off x="1403648" y="5157192"/>
              <a:ext cx="504056" cy="288032"/>
              <a:chOff x="1403648" y="5157192"/>
              <a:chExt cx="504056" cy="288032"/>
            </a:xfrm>
          </p:grpSpPr>
          <p:cxnSp>
            <p:nvCxnSpPr>
              <p:cNvPr id="102" name="101 Conector recto de flecha"/>
              <p:cNvCxnSpPr/>
              <p:nvPr/>
            </p:nvCxnSpPr>
            <p:spPr>
              <a:xfrm flipV="1">
                <a:off x="1403648" y="5157192"/>
                <a:ext cx="0" cy="288032"/>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3" name="102 Conector recto de flecha"/>
              <p:cNvCxnSpPr/>
              <p:nvPr/>
            </p:nvCxnSpPr>
            <p:spPr>
              <a:xfrm flipH="1" flipV="1">
                <a:off x="1763688" y="5157192"/>
                <a:ext cx="144016" cy="216024"/>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105" name="104 Conector recto de flecha"/>
          <p:cNvCxnSpPr>
            <a:stCxn id="9" idx="7"/>
            <a:endCxn id="5" idx="3"/>
          </p:cNvCxnSpPr>
          <p:nvPr/>
        </p:nvCxnSpPr>
        <p:spPr>
          <a:xfrm flipV="1">
            <a:off x="2190049" y="2494928"/>
            <a:ext cx="974433" cy="349995"/>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7" name="106 Conector recto de flecha"/>
          <p:cNvCxnSpPr>
            <a:stCxn id="60" idx="0"/>
            <a:endCxn id="5" idx="5"/>
          </p:cNvCxnSpPr>
          <p:nvPr/>
        </p:nvCxnSpPr>
        <p:spPr>
          <a:xfrm flipH="1" flipV="1">
            <a:off x="5336581" y="2494928"/>
            <a:ext cx="1235669" cy="213992"/>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9" name="108 Conector recto de flecha"/>
          <p:cNvCxnSpPr>
            <a:stCxn id="59" idx="0"/>
            <a:endCxn id="5" idx="4"/>
          </p:cNvCxnSpPr>
          <p:nvPr/>
        </p:nvCxnSpPr>
        <p:spPr>
          <a:xfrm flipH="1" flipV="1">
            <a:off x="4250532" y="2714625"/>
            <a:ext cx="28872" cy="210319"/>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89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611188" y="44450"/>
            <a:ext cx="7772400" cy="863600"/>
          </a:xfrm>
        </p:spPr>
        <p:txBody>
          <a:bodyPr/>
          <a:lstStyle/>
          <a:p>
            <a:r>
              <a:rPr lang="es-CO" sz="2000" b="1" smtClean="0">
                <a:latin typeface="Tahoma" pitchFamily="34" charset="0"/>
                <a:cs typeface="Tahoma" pitchFamily="34" charset="0"/>
              </a:rPr>
              <a:t>Condiciones de elaboración del Plan Decenal de Salud Pública 2012 – 2021</a:t>
            </a:r>
          </a:p>
        </p:txBody>
      </p:sp>
      <p:sp>
        <p:nvSpPr>
          <p:cNvPr id="3" name="2 Marcador de contenido"/>
          <p:cNvSpPr>
            <a:spLocks noGrp="1"/>
          </p:cNvSpPr>
          <p:nvPr>
            <p:ph idx="1"/>
          </p:nvPr>
        </p:nvSpPr>
        <p:spPr>
          <a:xfrm>
            <a:off x="468313" y="2193131"/>
            <a:ext cx="3811587" cy="3540125"/>
          </a:xfrm>
          <a:ln>
            <a:solidFill>
              <a:schemeClr val="accent4">
                <a:lumMod val="95000"/>
                <a:lumOff val="5000"/>
              </a:schemeClr>
            </a:solidFill>
          </a:ln>
        </p:spPr>
        <p:txBody>
          <a:bodyPr/>
          <a:lstStyle/>
          <a:p>
            <a:pPr lvl="1">
              <a:defRPr/>
            </a:pPr>
            <a:endParaRPr lang="es-CO" sz="1600" dirty="0" smtClean="0">
              <a:latin typeface="Tahoma" pitchFamily="34" charset="0"/>
              <a:ea typeface="Tahoma" pitchFamily="34" charset="0"/>
              <a:cs typeface="Tahoma" pitchFamily="34" charset="0"/>
            </a:endParaRPr>
          </a:p>
          <a:p>
            <a:pPr>
              <a:defRPr/>
            </a:pPr>
            <a:r>
              <a:rPr lang="es-CO" sz="2000" dirty="0" smtClean="0">
                <a:latin typeface="Tahoma" pitchFamily="34" charset="0"/>
                <a:ea typeface="Tahoma" pitchFamily="34" charset="0"/>
                <a:cs typeface="Tahoma" pitchFamily="34" charset="0"/>
              </a:rPr>
              <a:t>Enfoque de derechos</a:t>
            </a:r>
          </a:p>
          <a:p>
            <a:pPr>
              <a:defRPr/>
            </a:pPr>
            <a:r>
              <a:rPr lang="es-CO" sz="2000" dirty="0" smtClean="0">
                <a:latin typeface="Tahoma" pitchFamily="34" charset="0"/>
                <a:ea typeface="Tahoma" pitchFamily="34" charset="0"/>
                <a:cs typeface="Tahoma" pitchFamily="34" charset="0"/>
              </a:rPr>
              <a:t>Enfoque diferencial</a:t>
            </a:r>
          </a:p>
          <a:p>
            <a:pPr lvl="2">
              <a:defRPr/>
            </a:pPr>
            <a:r>
              <a:rPr lang="es-CO" sz="1600" dirty="0" smtClean="0">
                <a:latin typeface="Tahoma" pitchFamily="34" charset="0"/>
                <a:ea typeface="Tahoma" pitchFamily="34" charset="0"/>
                <a:cs typeface="Tahoma" pitchFamily="34" charset="0"/>
              </a:rPr>
              <a:t>Enfoque de ciclo de vida</a:t>
            </a:r>
          </a:p>
          <a:p>
            <a:pPr lvl="2">
              <a:defRPr/>
            </a:pPr>
            <a:r>
              <a:rPr lang="es-CO" sz="1600" dirty="0" smtClean="0">
                <a:latin typeface="Tahoma" pitchFamily="34" charset="0"/>
                <a:ea typeface="Tahoma" pitchFamily="34" charset="0"/>
                <a:cs typeface="Tahoma" pitchFamily="34" charset="0"/>
              </a:rPr>
              <a:t>Enfoque de género</a:t>
            </a:r>
          </a:p>
          <a:p>
            <a:pPr lvl="2">
              <a:defRPr/>
            </a:pPr>
            <a:r>
              <a:rPr lang="es-CO" sz="1600" dirty="0" smtClean="0">
                <a:latin typeface="Tahoma" pitchFamily="34" charset="0"/>
                <a:ea typeface="Tahoma" pitchFamily="34" charset="0"/>
                <a:cs typeface="Tahoma" pitchFamily="34" charset="0"/>
              </a:rPr>
              <a:t>Enfoque étnico</a:t>
            </a:r>
          </a:p>
          <a:p>
            <a:pPr lvl="2">
              <a:defRPr/>
            </a:pPr>
            <a:r>
              <a:rPr lang="es-CO" sz="1600" dirty="0" smtClean="0">
                <a:latin typeface="Tahoma" pitchFamily="34" charset="0"/>
                <a:ea typeface="Tahoma" pitchFamily="34" charset="0"/>
                <a:cs typeface="Tahoma" pitchFamily="34" charset="0"/>
              </a:rPr>
              <a:t>Otros enfoques en lo diferencial</a:t>
            </a:r>
          </a:p>
          <a:p>
            <a:pPr>
              <a:defRPr/>
            </a:pPr>
            <a:r>
              <a:rPr lang="es-CO" sz="2000" dirty="0" smtClean="0">
                <a:latin typeface="Tahoma" pitchFamily="34" charset="0"/>
                <a:ea typeface="Tahoma" pitchFamily="34" charset="0"/>
                <a:cs typeface="Tahoma" pitchFamily="34" charset="0"/>
              </a:rPr>
              <a:t>Enfoque de determinantes sociales de la salud</a:t>
            </a:r>
          </a:p>
          <a:p>
            <a:pPr>
              <a:defRPr/>
            </a:pPr>
            <a:r>
              <a:rPr lang="es-CO" sz="2000" dirty="0" smtClean="0">
                <a:latin typeface="Tahoma" pitchFamily="34" charset="0"/>
                <a:ea typeface="Tahoma" pitchFamily="34" charset="0"/>
                <a:cs typeface="Tahoma" pitchFamily="34" charset="0"/>
              </a:rPr>
              <a:t>Enfoque poblacional</a:t>
            </a:r>
          </a:p>
          <a:p>
            <a:pPr>
              <a:defRPr/>
            </a:pPr>
            <a:endParaRPr lang="es-CO" sz="2400" dirty="0">
              <a:latin typeface="Tahoma" pitchFamily="34" charset="0"/>
              <a:ea typeface="Tahoma" pitchFamily="34" charset="0"/>
              <a:cs typeface="Tahoma" pitchFamily="34" charset="0"/>
            </a:endParaRPr>
          </a:p>
        </p:txBody>
      </p:sp>
      <p:sp>
        <p:nvSpPr>
          <p:cNvPr id="4" name="Rounded Rectangle 3"/>
          <p:cNvSpPr/>
          <p:nvPr/>
        </p:nvSpPr>
        <p:spPr bwMode="auto">
          <a:xfrm>
            <a:off x="899592" y="1628204"/>
            <a:ext cx="2952328" cy="432048"/>
          </a:xfrm>
          <a:prstGeom prst="roundRect">
            <a:avLst/>
          </a:prstGeom>
          <a:solidFill>
            <a:schemeClr val="accent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nchor="ctr"/>
          <a:lstStyle/>
          <a:p>
            <a:pPr marL="171450" indent="-171450" algn="ctr" eaLnBrk="0" hangingPunct="0">
              <a:lnSpc>
                <a:spcPct val="80000"/>
              </a:lnSpc>
              <a:spcBef>
                <a:spcPct val="20000"/>
              </a:spcBef>
              <a:defRPr/>
            </a:pPr>
            <a:r>
              <a:rPr lang="es-CO" sz="1600" dirty="0">
                <a:latin typeface="Tahoma" charset="0"/>
              </a:rPr>
              <a:t>ENFOQUES</a:t>
            </a:r>
            <a:endParaRPr lang="es-CO" sz="1600" dirty="0">
              <a:solidFill>
                <a:schemeClr val="tx1"/>
              </a:solidFill>
              <a:latin typeface="Tahoma" charset="0"/>
            </a:endParaRPr>
          </a:p>
        </p:txBody>
      </p:sp>
      <p:sp>
        <p:nvSpPr>
          <p:cNvPr id="5" name="Rounded Rectangle 4"/>
          <p:cNvSpPr/>
          <p:nvPr/>
        </p:nvSpPr>
        <p:spPr bwMode="auto">
          <a:xfrm>
            <a:off x="5364088" y="1628204"/>
            <a:ext cx="2952328" cy="432048"/>
          </a:xfrm>
          <a:prstGeom prst="roundRect">
            <a:avLst/>
          </a:prstGeom>
          <a:solidFill>
            <a:schemeClr val="accent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nchor="ctr"/>
          <a:lstStyle/>
          <a:p>
            <a:pPr marL="171450" indent="-171450" algn="ctr" eaLnBrk="0" hangingPunct="0">
              <a:lnSpc>
                <a:spcPct val="80000"/>
              </a:lnSpc>
              <a:spcBef>
                <a:spcPct val="20000"/>
              </a:spcBef>
              <a:defRPr/>
            </a:pPr>
            <a:r>
              <a:rPr lang="es-CO" sz="1400" dirty="0">
                <a:latin typeface="Tahoma" charset="0"/>
              </a:rPr>
              <a:t>ORIENTACIONES ESTRATÉGICAS EN SALUD PÚBLICA</a:t>
            </a:r>
            <a:endParaRPr lang="es-CO" sz="1400" dirty="0">
              <a:solidFill>
                <a:schemeClr val="tx1"/>
              </a:solidFill>
              <a:latin typeface="Tahoma" charset="0"/>
            </a:endParaRPr>
          </a:p>
        </p:txBody>
      </p:sp>
      <p:sp>
        <p:nvSpPr>
          <p:cNvPr id="6" name="2 Marcador de contenido"/>
          <p:cNvSpPr txBox="1">
            <a:spLocks/>
          </p:cNvSpPr>
          <p:nvPr/>
        </p:nvSpPr>
        <p:spPr bwMode="auto">
          <a:xfrm>
            <a:off x="5219700" y="2348706"/>
            <a:ext cx="3168650" cy="3384550"/>
          </a:xfrm>
          <a:prstGeom prst="rect">
            <a:avLst/>
          </a:prstGeom>
          <a:noFill/>
          <a:ln w="9525">
            <a:solidFill>
              <a:schemeClr val="tx2">
                <a:lumMod val="95000"/>
                <a:lumOff val="5000"/>
              </a:schemeClr>
            </a:solidFill>
            <a:miter lim="800000"/>
            <a:headEnd/>
            <a:tailEnd/>
          </a:ln>
        </p:spPr>
        <p:txBody>
          <a:bodyPr/>
          <a:lstStyle/>
          <a:p>
            <a:pPr marL="342900" indent="-342900" eaLnBrk="0" hangingPunct="0">
              <a:spcBef>
                <a:spcPct val="20000"/>
              </a:spcBef>
              <a:buFontTx/>
              <a:buChar char="•"/>
              <a:defRPr/>
            </a:pPr>
            <a:endParaRPr lang="es-CO" sz="2000" kern="0" dirty="0">
              <a:latin typeface="Tahoma" pitchFamily="34" charset="0"/>
              <a:ea typeface="Tahoma" pitchFamily="34" charset="0"/>
              <a:cs typeface="Tahoma" pitchFamily="34" charset="0"/>
            </a:endParaRPr>
          </a:p>
          <a:p>
            <a:pPr marL="342900" indent="-342900" eaLnBrk="0" hangingPunct="0">
              <a:spcBef>
                <a:spcPct val="20000"/>
              </a:spcBef>
              <a:buFontTx/>
              <a:buChar char="•"/>
              <a:defRPr/>
            </a:pPr>
            <a:r>
              <a:rPr lang="es-CO" sz="2000" kern="0" dirty="0" smtClean="0">
                <a:latin typeface="Tahoma" pitchFamily="34" charset="0"/>
                <a:ea typeface="Tahoma" pitchFamily="34" charset="0"/>
                <a:cs typeface="Tahoma" pitchFamily="34" charset="0"/>
              </a:rPr>
              <a:t>Participación </a:t>
            </a:r>
            <a:r>
              <a:rPr lang="es-CO" sz="2000" kern="0" dirty="0">
                <a:latin typeface="Tahoma" pitchFamily="34" charset="0"/>
                <a:ea typeface="Tahoma" pitchFamily="34" charset="0"/>
                <a:cs typeface="Tahoma" pitchFamily="34" charset="0"/>
              </a:rPr>
              <a:t>social</a:t>
            </a:r>
          </a:p>
          <a:p>
            <a:pPr marL="342900" indent="-342900" eaLnBrk="0" hangingPunct="0">
              <a:spcBef>
                <a:spcPct val="20000"/>
              </a:spcBef>
              <a:buFontTx/>
              <a:buChar char="•"/>
              <a:defRPr/>
            </a:pPr>
            <a:r>
              <a:rPr lang="es-CO" sz="2000" kern="0" dirty="0" smtClean="0">
                <a:latin typeface="Tahoma" pitchFamily="34" charset="0"/>
                <a:ea typeface="Tahoma" pitchFamily="34" charset="0"/>
                <a:cs typeface="Tahoma" pitchFamily="34" charset="0"/>
              </a:rPr>
              <a:t>Redes </a:t>
            </a:r>
            <a:r>
              <a:rPr lang="es-CO" sz="2000" kern="0" dirty="0">
                <a:latin typeface="Tahoma" pitchFamily="34" charset="0"/>
                <a:ea typeface="Tahoma" pitchFamily="34" charset="0"/>
                <a:cs typeface="Tahoma" pitchFamily="34" charset="0"/>
              </a:rPr>
              <a:t>intersectoriales a favor de la salud pública</a:t>
            </a:r>
          </a:p>
          <a:p>
            <a:pPr marL="342900" indent="-342900" eaLnBrk="0" hangingPunct="0">
              <a:spcBef>
                <a:spcPct val="20000"/>
              </a:spcBef>
              <a:buFontTx/>
              <a:buChar char="•"/>
              <a:defRPr/>
            </a:pPr>
            <a:endParaRPr lang="es-CO" sz="2000" b="1" kern="0" dirty="0">
              <a:latin typeface="Tahoma" pitchFamily="34" charset="0"/>
              <a:ea typeface="Tahoma" pitchFamily="34" charset="0"/>
              <a:cs typeface="Tahoma" pitchFamily="34" charset="0"/>
            </a:endParaRPr>
          </a:p>
        </p:txBody>
      </p:sp>
      <p:sp>
        <p:nvSpPr>
          <p:cNvPr id="2" name="1 CuadroTexto"/>
          <p:cNvSpPr txBox="1"/>
          <p:nvPr/>
        </p:nvSpPr>
        <p:spPr>
          <a:xfrm>
            <a:off x="2118477" y="980728"/>
            <a:ext cx="5040560" cy="369332"/>
          </a:xfrm>
          <a:prstGeom prst="rect">
            <a:avLst/>
          </a:prstGeom>
          <a:noFill/>
        </p:spPr>
        <p:txBody>
          <a:bodyPr wrap="square" rtlCol="0">
            <a:spAutoFit/>
          </a:bodyPr>
          <a:lstStyle/>
          <a:p>
            <a:pPr algn="ctr"/>
            <a:r>
              <a:rPr lang="es-MX" b="1" dirty="0" smtClean="0">
                <a:latin typeface="Arial Narrow" pitchFamily="34" charset="0"/>
              </a:rPr>
              <a:t>Ley 1438 de 2011 _ Articulo 6.</a:t>
            </a:r>
            <a:endParaRPr lang="es-ES_tradnl" b="1" dirty="0" smtClean="0">
              <a:latin typeface="Arial Narrow" pitchFamily="34" charset="0"/>
            </a:endParaRPr>
          </a:p>
        </p:txBody>
      </p:sp>
      <p:grpSp>
        <p:nvGrpSpPr>
          <p:cNvPr id="8" name="10 Grupo"/>
          <p:cNvGrpSpPr>
            <a:grpSpLocks/>
          </p:cNvGrpSpPr>
          <p:nvPr/>
        </p:nvGrpSpPr>
        <p:grpSpPr bwMode="auto">
          <a:xfrm>
            <a:off x="5651500" y="6147416"/>
            <a:ext cx="3457575" cy="757238"/>
            <a:chOff x="5652120" y="6093296"/>
            <a:chExt cx="3456384" cy="757382"/>
          </a:xfrm>
        </p:grpSpPr>
        <p:pic>
          <p:nvPicPr>
            <p:cNvPr id="9" name="11 Imagen"/>
            <p:cNvPicPr>
              <a:picLocks noChangeAspect="1"/>
            </p:cNvPicPr>
            <p:nvPr/>
          </p:nvPicPr>
          <p:blipFill>
            <a:blip r:embed="rId2" cstate="print">
              <a:extLst>
                <a:ext uri="{28A0092B-C50C-407E-A947-70E740481C1C}">
                  <a14:useLocalDpi xmlns:a14="http://schemas.microsoft.com/office/drawing/2010/main" val="0"/>
                </a:ext>
              </a:extLst>
            </a:blip>
            <a:srcRect l="80014" t="81187" r="3384" b="5008"/>
            <a:stretch>
              <a:fillRect/>
            </a:stretch>
          </p:blipFill>
          <p:spPr bwMode="auto">
            <a:xfrm>
              <a:off x="7590492" y="6093296"/>
              <a:ext cx="1518012" cy="75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12 Imagen"/>
            <p:cNvPicPr>
              <a:picLocks noChangeAspect="1"/>
            </p:cNvPicPr>
            <p:nvPr/>
          </p:nvPicPr>
          <p:blipFill>
            <a:blip r:embed="rId3" cstate="print">
              <a:extLst>
                <a:ext uri="{28A0092B-C50C-407E-A947-70E740481C1C}">
                  <a14:useLocalDpi xmlns:a14="http://schemas.microsoft.com/office/drawing/2010/main" val="0"/>
                </a:ext>
              </a:extLst>
            </a:blip>
            <a:srcRect l="7722" t="34483" r="7437" b="38161"/>
            <a:stretch>
              <a:fillRect/>
            </a:stretch>
          </p:blipFill>
          <p:spPr bwMode="auto">
            <a:xfrm>
              <a:off x="5652120" y="6230505"/>
              <a:ext cx="1938372" cy="48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29910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957392"/>
          </a:xfrm>
          <a:prstGeom prst="rect">
            <a:avLst/>
          </a:prstGeom>
        </p:spPr>
      </p:pic>
    </p:spTree>
    <p:extLst>
      <p:ext uri="{BB962C8B-B14F-4D97-AF65-F5344CB8AC3E}">
        <p14:creationId xmlns:p14="http://schemas.microsoft.com/office/powerpoint/2010/main" val="1981262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899592" y="1484784"/>
            <a:ext cx="6885706" cy="1667305"/>
            <a:chOff x="134566" y="3007692"/>
            <a:chExt cx="8469882" cy="2506648"/>
          </a:xfrm>
        </p:grpSpPr>
        <p:sp>
          <p:nvSpPr>
            <p:cNvPr id="4" name="CuadroTexto 3"/>
            <p:cNvSpPr txBox="1"/>
            <p:nvPr/>
          </p:nvSpPr>
          <p:spPr>
            <a:xfrm>
              <a:off x="1275929" y="3015244"/>
              <a:ext cx="1327417" cy="393308"/>
            </a:xfrm>
            <a:prstGeom prst="rect">
              <a:avLst/>
            </a:prstGeom>
            <a:solidFill>
              <a:srgbClr val="0070C0"/>
            </a:solidFill>
          </p:spPr>
          <p:txBody>
            <a:bodyPr wrap="none" rtlCol="0">
              <a:spAutoFit/>
            </a:bodyPr>
            <a:lstStyle/>
            <a:p>
              <a:r>
                <a:rPr lang="es-CO" sz="1100" b="1" dirty="0" smtClean="0">
                  <a:solidFill>
                    <a:srgbClr val="FFFF00"/>
                  </a:solidFill>
                </a:rPr>
                <a:t>CUANTITATIVO</a:t>
              </a:r>
              <a:endParaRPr lang="es-CO" sz="1100" b="1" dirty="0">
                <a:solidFill>
                  <a:srgbClr val="FFFF00"/>
                </a:solidFill>
              </a:endParaRPr>
            </a:p>
          </p:txBody>
        </p:sp>
        <p:sp>
          <p:nvSpPr>
            <p:cNvPr id="5" name="CuadroTexto 4"/>
            <p:cNvSpPr txBox="1"/>
            <p:nvPr/>
          </p:nvSpPr>
          <p:spPr>
            <a:xfrm>
              <a:off x="134567" y="3493457"/>
              <a:ext cx="3879254" cy="646331"/>
            </a:xfrm>
            <a:prstGeom prst="rect">
              <a:avLst/>
            </a:prstGeom>
            <a:noFill/>
            <a:ln>
              <a:solidFill>
                <a:schemeClr val="tx1"/>
              </a:solidFill>
            </a:ln>
          </p:spPr>
          <p:txBody>
            <a:bodyPr wrap="square" rtlCol="0">
              <a:spAutoFit/>
            </a:bodyPr>
            <a:lstStyle/>
            <a:p>
              <a:pPr algn="ctr"/>
              <a:r>
                <a:rPr lang="es-CO" sz="1100" dirty="0" smtClean="0"/>
                <a:t>Revisión mundial y</a:t>
              </a:r>
            </a:p>
            <a:p>
              <a:pPr algn="ctr"/>
              <a:r>
                <a:rPr lang="es-CO" sz="1100" dirty="0" smtClean="0"/>
                <a:t> nacional de evidencias </a:t>
              </a:r>
              <a:endParaRPr lang="es-CO" sz="1100" dirty="0"/>
            </a:p>
          </p:txBody>
        </p:sp>
        <p:sp>
          <p:nvSpPr>
            <p:cNvPr id="6" name="CuadroTexto 5"/>
            <p:cNvSpPr txBox="1"/>
            <p:nvPr/>
          </p:nvSpPr>
          <p:spPr>
            <a:xfrm>
              <a:off x="134566" y="4357552"/>
              <a:ext cx="1242020" cy="1156788"/>
            </a:xfrm>
            <a:prstGeom prst="rect">
              <a:avLst/>
            </a:prstGeom>
            <a:solidFill>
              <a:srgbClr val="FFFF00"/>
            </a:solidFill>
            <a:ln>
              <a:solidFill>
                <a:srgbClr val="002060"/>
              </a:solidFill>
            </a:ln>
          </p:spPr>
          <p:txBody>
            <a:bodyPr wrap="square" rtlCol="0">
              <a:spAutoFit/>
            </a:bodyPr>
            <a:lstStyle/>
            <a:p>
              <a:pPr algn="ctr"/>
              <a:r>
                <a:rPr lang="es-CO" sz="1100" dirty="0" smtClean="0">
                  <a:solidFill>
                    <a:schemeClr val="tx2">
                      <a:lumMod val="75000"/>
                    </a:schemeClr>
                  </a:solidFill>
                </a:rPr>
                <a:t>Estadísticas y</a:t>
              </a:r>
            </a:p>
            <a:p>
              <a:pPr algn="ctr"/>
              <a:r>
                <a:rPr lang="es-CO" sz="1100" dirty="0" smtClean="0">
                  <a:solidFill>
                    <a:schemeClr val="tx2">
                      <a:lumMod val="75000"/>
                    </a:schemeClr>
                  </a:solidFill>
                </a:rPr>
                <a:t>Problemas, situación</a:t>
              </a:r>
            </a:p>
            <a:p>
              <a:pPr algn="ctr"/>
              <a:r>
                <a:rPr lang="es-CO" sz="1100" dirty="0" smtClean="0">
                  <a:solidFill>
                    <a:schemeClr val="tx2">
                      <a:lumMod val="75000"/>
                    </a:schemeClr>
                  </a:solidFill>
                </a:rPr>
                <a:t>De salud</a:t>
              </a:r>
              <a:endParaRPr lang="es-CO" sz="1100" dirty="0">
                <a:solidFill>
                  <a:schemeClr val="tx2">
                    <a:lumMod val="75000"/>
                  </a:schemeClr>
                </a:solidFill>
              </a:endParaRPr>
            </a:p>
          </p:txBody>
        </p:sp>
        <p:sp>
          <p:nvSpPr>
            <p:cNvPr id="7" name="CuadroTexto 6"/>
            <p:cNvSpPr txBox="1"/>
            <p:nvPr/>
          </p:nvSpPr>
          <p:spPr>
            <a:xfrm>
              <a:off x="1457772" y="4357552"/>
              <a:ext cx="1242020" cy="1156788"/>
            </a:xfrm>
            <a:prstGeom prst="rect">
              <a:avLst/>
            </a:prstGeom>
            <a:solidFill>
              <a:srgbClr val="FFFF00"/>
            </a:solidFill>
            <a:ln>
              <a:solidFill>
                <a:srgbClr val="002060"/>
              </a:solidFill>
            </a:ln>
          </p:spPr>
          <p:txBody>
            <a:bodyPr wrap="square" rtlCol="0">
              <a:spAutoFit/>
            </a:bodyPr>
            <a:lstStyle/>
            <a:p>
              <a:pPr algn="ctr"/>
              <a:r>
                <a:rPr lang="es-CO" sz="1100" dirty="0" smtClean="0">
                  <a:solidFill>
                    <a:schemeClr val="tx2">
                      <a:lumMod val="75000"/>
                    </a:schemeClr>
                  </a:solidFill>
                </a:rPr>
                <a:t>Analisis de las causas</a:t>
              </a:r>
            </a:p>
            <a:p>
              <a:pPr algn="ctr"/>
              <a:endParaRPr lang="es-CO" sz="1100" dirty="0">
                <a:solidFill>
                  <a:schemeClr val="tx2">
                    <a:lumMod val="75000"/>
                  </a:schemeClr>
                </a:solidFill>
              </a:endParaRPr>
            </a:p>
            <a:p>
              <a:pPr algn="ctr"/>
              <a:endParaRPr lang="es-CO" sz="1100" dirty="0">
                <a:solidFill>
                  <a:schemeClr val="tx2">
                    <a:lumMod val="75000"/>
                  </a:schemeClr>
                </a:solidFill>
              </a:endParaRPr>
            </a:p>
          </p:txBody>
        </p:sp>
        <p:sp>
          <p:nvSpPr>
            <p:cNvPr id="8" name="CuadroTexto 7"/>
            <p:cNvSpPr txBox="1"/>
            <p:nvPr/>
          </p:nvSpPr>
          <p:spPr>
            <a:xfrm>
              <a:off x="2771800" y="4357552"/>
              <a:ext cx="1242020" cy="1156788"/>
            </a:xfrm>
            <a:prstGeom prst="rect">
              <a:avLst/>
            </a:prstGeom>
            <a:solidFill>
              <a:srgbClr val="FFFF00"/>
            </a:solidFill>
            <a:ln>
              <a:solidFill>
                <a:srgbClr val="002060"/>
              </a:solidFill>
            </a:ln>
          </p:spPr>
          <p:txBody>
            <a:bodyPr wrap="square" rtlCol="0">
              <a:spAutoFit/>
            </a:bodyPr>
            <a:lstStyle/>
            <a:p>
              <a:pPr algn="ctr"/>
              <a:r>
                <a:rPr lang="es-CO" sz="1100" dirty="0" smtClean="0">
                  <a:solidFill>
                    <a:schemeClr val="tx2">
                      <a:lumMod val="75000"/>
                    </a:schemeClr>
                  </a:solidFill>
                </a:rPr>
                <a:t>Soluciones demostradas</a:t>
              </a:r>
            </a:p>
            <a:p>
              <a:pPr algn="ctr"/>
              <a:endParaRPr lang="es-CO" sz="1100" dirty="0">
                <a:solidFill>
                  <a:schemeClr val="tx2">
                    <a:lumMod val="75000"/>
                  </a:schemeClr>
                </a:solidFill>
              </a:endParaRPr>
            </a:p>
            <a:p>
              <a:pPr algn="ctr"/>
              <a:endParaRPr lang="es-CO" sz="1100" dirty="0">
                <a:solidFill>
                  <a:schemeClr val="tx2">
                    <a:lumMod val="75000"/>
                  </a:schemeClr>
                </a:solidFill>
              </a:endParaRPr>
            </a:p>
          </p:txBody>
        </p:sp>
        <p:sp>
          <p:nvSpPr>
            <p:cNvPr id="9" name="CuadroTexto 8"/>
            <p:cNvSpPr txBox="1"/>
            <p:nvPr/>
          </p:nvSpPr>
          <p:spPr>
            <a:xfrm>
              <a:off x="5866557" y="3007692"/>
              <a:ext cx="1199250" cy="393308"/>
            </a:xfrm>
            <a:prstGeom prst="rect">
              <a:avLst/>
            </a:prstGeom>
            <a:solidFill>
              <a:srgbClr val="FFFF00"/>
            </a:solidFill>
          </p:spPr>
          <p:txBody>
            <a:bodyPr wrap="none" rtlCol="0">
              <a:spAutoFit/>
            </a:bodyPr>
            <a:lstStyle/>
            <a:p>
              <a:r>
                <a:rPr lang="es-CO" sz="1100" b="1" dirty="0" smtClean="0">
                  <a:solidFill>
                    <a:schemeClr val="tx2">
                      <a:lumMod val="75000"/>
                    </a:schemeClr>
                  </a:solidFill>
                </a:rPr>
                <a:t>CUALITATIVO</a:t>
              </a:r>
              <a:endParaRPr lang="es-CO" sz="1100" b="1" dirty="0">
                <a:solidFill>
                  <a:schemeClr val="tx2">
                    <a:lumMod val="75000"/>
                  </a:schemeClr>
                </a:solidFill>
              </a:endParaRPr>
            </a:p>
          </p:txBody>
        </p:sp>
        <p:sp>
          <p:nvSpPr>
            <p:cNvPr id="10" name="CuadroTexto 9"/>
            <p:cNvSpPr txBox="1"/>
            <p:nvPr/>
          </p:nvSpPr>
          <p:spPr>
            <a:xfrm>
              <a:off x="4725194" y="3485906"/>
              <a:ext cx="3879254" cy="646331"/>
            </a:xfrm>
            <a:prstGeom prst="rect">
              <a:avLst/>
            </a:prstGeom>
            <a:noFill/>
            <a:ln>
              <a:solidFill>
                <a:schemeClr val="tx1"/>
              </a:solidFill>
            </a:ln>
          </p:spPr>
          <p:txBody>
            <a:bodyPr wrap="square" rtlCol="0">
              <a:spAutoFit/>
            </a:bodyPr>
            <a:lstStyle/>
            <a:p>
              <a:pPr algn="ctr"/>
              <a:r>
                <a:rPr lang="es-CO" sz="1100" dirty="0" smtClean="0"/>
                <a:t>Consulta a la Población</a:t>
              </a:r>
            </a:p>
            <a:p>
              <a:pPr algn="ctr"/>
              <a:endParaRPr lang="es-CO" sz="1100" dirty="0"/>
            </a:p>
          </p:txBody>
        </p:sp>
        <p:sp>
          <p:nvSpPr>
            <p:cNvPr id="11" name="CuadroTexto 10"/>
            <p:cNvSpPr txBox="1"/>
            <p:nvPr/>
          </p:nvSpPr>
          <p:spPr>
            <a:xfrm>
              <a:off x="4725193" y="4350002"/>
              <a:ext cx="1242020" cy="1156788"/>
            </a:xfrm>
            <a:prstGeom prst="rect">
              <a:avLst/>
            </a:prstGeom>
            <a:solidFill>
              <a:schemeClr val="accent1"/>
            </a:solidFill>
            <a:ln>
              <a:solidFill>
                <a:srgbClr val="002060"/>
              </a:solidFill>
            </a:ln>
          </p:spPr>
          <p:txBody>
            <a:bodyPr wrap="square" rtlCol="0">
              <a:spAutoFit/>
            </a:bodyPr>
            <a:lstStyle/>
            <a:p>
              <a:pPr algn="ctr"/>
              <a:r>
                <a:rPr lang="es-CO" sz="1100" dirty="0" smtClean="0">
                  <a:solidFill>
                    <a:srgbClr val="FFFF00"/>
                  </a:solidFill>
                </a:rPr>
                <a:t>Cuales son los problemas?</a:t>
              </a:r>
            </a:p>
            <a:p>
              <a:pPr algn="ctr"/>
              <a:endParaRPr lang="es-CO" sz="1100" dirty="0" smtClean="0">
                <a:solidFill>
                  <a:srgbClr val="FFFF00"/>
                </a:solidFill>
              </a:endParaRPr>
            </a:p>
            <a:p>
              <a:pPr algn="ctr"/>
              <a:endParaRPr lang="es-CO" sz="1100" dirty="0">
                <a:solidFill>
                  <a:srgbClr val="FFFF00"/>
                </a:solidFill>
              </a:endParaRPr>
            </a:p>
          </p:txBody>
        </p:sp>
        <p:sp>
          <p:nvSpPr>
            <p:cNvPr id="12" name="CuadroTexto 11"/>
            <p:cNvSpPr txBox="1"/>
            <p:nvPr/>
          </p:nvSpPr>
          <p:spPr>
            <a:xfrm>
              <a:off x="6048399" y="4350002"/>
              <a:ext cx="1242020" cy="1156788"/>
            </a:xfrm>
            <a:prstGeom prst="rect">
              <a:avLst/>
            </a:prstGeom>
            <a:solidFill>
              <a:schemeClr val="accent1"/>
            </a:solidFill>
            <a:ln>
              <a:solidFill>
                <a:srgbClr val="002060"/>
              </a:solidFill>
            </a:ln>
          </p:spPr>
          <p:txBody>
            <a:bodyPr wrap="square" rtlCol="0">
              <a:spAutoFit/>
            </a:bodyPr>
            <a:lstStyle/>
            <a:p>
              <a:pPr algn="ctr"/>
              <a:r>
                <a:rPr lang="es-CO" sz="1100" dirty="0" smtClean="0">
                  <a:solidFill>
                    <a:srgbClr val="FFFF00"/>
                  </a:solidFill>
                </a:rPr>
                <a:t>Porque suceden esos problemas?</a:t>
              </a:r>
              <a:endParaRPr lang="es-CO" sz="1100" dirty="0">
                <a:solidFill>
                  <a:srgbClr val="FFFF00"/>
                </a:solidFill>
              </a:endParaRPr>
            </a:p>
            <a:p>
              <a:pPr algn="ctr"/>
              <a:endParaRPr lang="es-CO" sz="1100" dirty="0">
                <a:solidFill>
                  <a:srgbClr val="FFFF00"/>
                </a:solidFill>
              </a:endParaRPr>
            </a:p>
          </p:txBody>
        </p:sp>
        <p:sp>
          <p:nvSpPr>
            <p:cNvPr id="13" name="CuadroTexto 12"/>
            <p:cNvSpPr txBox="1"/>
            <p:nvPr/>
          </p:nvSpPr>
          <p:spPr>
            <a:xfrm>
              <a:off x="7362427" y="4350002"/>
              <a:ext cx="1242020" cy="1156788"/>
            </a:xfrm>
            <a:prstGeom prst="rect">
              <a:avLst/>
            </a:prstGeom>
            <a:solidFill>
              <a:schemeClr val="accent1"/>
            </a:solidFill>
            <a:ln>
              <a:solidFill>
                <a:srgbClr val="002060"/>
              </a:solidFill>
            </a:ln>
          </p:spPr>
          <p:txBody>
            <a:bodyPr wrap="square" rtlCol="0">
              <a:spAutoFit/>
            </a:bodyPr>
            <a:lstStyle/>
            <a:p>
              <a:pPr algn="ctr"/>
              <a:r>
                <a:rPr lang="es-CO" sz="1100" dirty="0" smtClean="0">
                  <a:solidFill>
                    <a:srgbClr val="FFFF00"/>
                  </a:solidFill>
                </a:rPr>
                <a:t>Propuestas de </a:t>
              </a:r>
              <a:r>
                <a:rPr lang="es-CO" sz="1100" dirty="0" err="1" smtClean="0">
                  <a:solidFill>
                    <a:srgbClr val="FFFF00"/>
                  </a:solidFill>
                </a:rPr>
                <a:t>solucion</a:t>
              </a:r>
              <a:endParaRPr lang="es-CO" sz="1100" dirty="0" smtClean="0">
                <a:solidFill>
                  <a:srgbClr val="FFFF00"/>
                </a:solidFill>
              </a:endParaRPr>
            </a:p>
            <a:p>
              <a:pPr algn="ctr"/>
              <a:endParaRPr lang="es-CO" sz="1100" dirty="0">
                <a:solidFill>
                  <a:srgbClr val="FFFF00"/>
                </a:solidFill>
              </a:endParaRPr>
            </a:p>
            <a:p>
              <a:pPr algn="ctr"/>
              <a:endParaRPr lang="es-CO" sz="1100" dirty="0">
                <a:solidFill>
                  <a:srgbClr val="FFFF00"/>
                </a:solidFill>
              </a:endParaRPr>
            </a:p>
          </p:txBody>
        </p:sp>
      </p:grpSp>
      <p:cxnSp>
        <p:nvCxnSpPr>
          <p:cNvPr id="16" name="Conector recto de flecha 15"/>
          <p:cNvCxnSpPr/>
          <p:nvPr/>
        </p:nvCxnSpPr>
        <p:spPr>
          <a:xfrm>
            <a:off x="1975310" y="3296936"/>
            <a:ext cx="1444562" cy="13562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flipH="1">
            <a:off x="5364088" y="3296936"/>
            <a:ext cx="1080121" cy="13562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3" name="CuadroTexto 22"/>
          <p:cNvSpPr txBox="1"/>
          <p:nvPr/>
        </p:nvSpPr>
        <p:spPr>
          <a:xfrm>
            <a:off x="3043567" y="4797152"/>
            <a:ext cx="2431467" cy="369332"/>
          </a:xfrm>
          <a:prstGeom prst="rect">
            <a:avLst/>
          </a:prstGeom>
          <a:noFill/>
          <a:ln>
            <a:solidFill>
              <a:schemeClr val="tx1"/>
            </a:solidFill>
          </a:ln>
        </p:spPr>
        <p:txBody>
          <a:bodyPr wrap="square" rtlCol="0">
            <a:spAutoFit/>
          </a:bodyPr>
          <a:lstStyle/>
          <a:p>
            <a:r>
              <a:rPr lang="es-CO" dirty="0" smtClean="0"/>
              <a:t>1. Listado problemas</a:t>
            </a:r>
            <a:endParaRPr lang="es-CO" dirty="0"/>
          </a:p>
        </p:txBody>
      </p:sp>
      <p:sp>
        <p:nvSpPr>
          <p:cNvPr id="24" name="Título 23"/>
          <p:cNvSpPr>
            <a:spLocks noGrp="1"/>
          </p:cNvSpPr>
          <p:nvPr>
            <p:ph type="title"/>
          </p:nvPr>
        </p:nvSpPr>
        <p:spPr>
          <a:xfrm>
            <a:off x="3779912" y="260648"/>
            <a:ext cx="4906888" cy="864096"/>
          </a:xfrm>
        </p:spPr>
        <p:txBody>
          <a:bodyPr/>
          <a:lstStyle/>
          <a:p>
            <a:r>
              <a:rPr lang="es-CO" dirty="0" smtClean="0"/>
              <a:t>Triangulación</a:t>
            </a:r>
            <a:endParaRPr lang="es-CO" dirty="0"/>
          </a:p>
        </p:txBody>
      </p:sp>
      <p:sp>
        <p:nvSpPr>
          <p:cNvPr id="25" name="CuadroTexto 24"/>
          <p:cNvSpPr txBox="1"/>
          <p:nvPr/>
        </p:nvSpPr>
        <p:spPr>
          <a:xfrm>
            <a:off x="3059832" y="5219908"/>
            <a:ext cx="2647491" cy="369332"/>
          </a:xfrm>
          <a:prstGeom prst="rect">
            <a:avLst/>
          </a:prstGeom>
          <a:noFill/>
          <a:ln>
            <a:solidFill>
              <a:schemeClr val="tx1"/>
            </a:solidFill>
          </a:ln>
        </p:spPr>
        <p:txBody>
          <a:bodyPr wrap="square" rtlCol="0">
            <a:spAutoFit/>
          </a:bodyPr>
          <a:lstStyle/>
          <a:p>
            <a:r>
              <a:rPr lang="es-CO" dirty="0" smtClean="0"/>
              <a:t>2. Estrategias de solución</a:t>
            </a:r>
            <a:endParaRPr lang="es-CO" dirty="0"/>
          </a:p>
        </p:txBody>
      </p:sp>
      <p:grpSp>
        <p:nvGrpSpPr>
          <p:cNvPr id="19" name="10 Grupo"/>
          <p:cNvGrpSpPr>
            <a:grpSpLocks/>
          </p:cNvGrpSpPr>
          <p:nvPr/>
        </p:nvGrpSpPr>
        <p:grpSpPr bwMode="auto">
          <a:xfrm>
            <a:off x="5651500" y="6147416"/>
            <a:ext cx="3457575" cy="757238"/>
            <a:chOff x="5652120" y="6093296"/>
            <a:chExt cx="3456384" cy="757382"/>
          </a:xfrm>
        </p:grpSpPr>
        <p:pic>
          <p:nvPicPr>
            <p:cNvPr id="20" name="11 Imagen"/>
            <p:cNvPicPr>
              <a:picLocks noChangeAspect="1"/>
            </p:cNvPicPr>
            <p:nvPr/>
          </p:nvPicPr>
          <p:blipFill>
            <a:blip r:embed="rId2" cstate="print">
              <a:extLst>
                <a:ext uri="{28A0092B-C50C-407E-A947-70E740481C1C}">
                  <a14:useLocalDpi xmlns:a14="http://schemas.microsoft.com/office/drawing/2010/main" val="0"/>
                </a:ext>
              </a:extLst>
            </a:blip>
            <a:srcRect l="80014" t="81187" r="3384" b="5008"/>
            <a:stretch>
              <a:fillRect/>
            </a:stretch>
          </p:blipFill>
          <p:spPr bwMode="auto">
            <a:xfrm>
              <a:off x="7590492" y="6093296"/>
              <a:ext cx="1518012" cy="75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12 Imagen"/>
            <p:cNvPicPr>
              <a:picLocks noChangeAspect="1"/>
            </p:cNvPicPr>
            <p:nvPr/>
          </p:nvPicPr>
          <p:blipFill>
            <a:blip r:embed="rId3" cstate="print">
              <a:extLst>
                <a:ext uri="{28A0092B-C50C-407E-A947-70E740481C1C}">
                  <a14:useLocalDpi xmlns:a14="http://schemas.microsoft.com/office/drawing/2010/main" val="0"/>
                </a:ext>
              </a:extLst>
            </a:blip>
            <a:srcRect l="7722" t="34483" r="7437" b="38161"/>
            <a:stretch>
              <a:fillRect/>
            </a:stretch>
          </p:blipFill>
          <p:spPr bwMode="auto">
            <a:xfrm>
              <a:off x="5652120" y="6230505"/>
              <a:ext cx="1938372" cy="48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130684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rot="5400000">
            <a:off x="4283968" y="-387424"/>
            <a:ext cx="432048" cy="3600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es-ES" dirty="0"/>
              <a:t> </a:t>
            </a:r>
            <a:endParaRPr lang="es-CO" dirty="0"/>
          </a:p>
          <a:p>
            <a:pPr lvl="0" algn="ctr"/>
            <a:r>
              <a:rPr lang="es-CO" i="1" dirty="0">
                <a:solidFill>
                  <a:schemeClr val="tx2"/>
                </a:solidFill>
              </a:rPr>
              <a:t>Salud Ambiental</a:t>
            </a:r>
          </a:p>
        </p:txBody>
      </p:sp>
      <p:sp>
        <p:nvSpPr>
          <p:cNvPr id="6" name="Rectángulo 5"/>
          <p:cNvSpPr/>
          <p:nvPr/>
        </p:nvSpPr>
        <p:spPr>
          <a:xfrm rot="5400000">
            <a:off x="4283968" y="116633"/>
            <a:ext cx="432048" cy="3600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es-ES" dirty="0"/>
              <a:t> </a:t>
            </a:r>
            <a:endParaRPr lang="es-CO" dirty="0"/>
          </a:p>
          <a:p>
            <a:pPr lvl="0" algn="ctr"/>
            <a:r>
              <a:rPr lang="es-CO" i="1" dirty="0" smtClean="0">
                <a:solidFill>
                  <a:schemeClr val="tx2"/>
                </a:solidFill>
              </a:rPr>
              <a:t>Derechos sexuales y Sexualidad</a:t>
            </a:r>
            <a:endParaRPr lang="es-CO" i="1" dirty="0">
              <a:solidFill>
                <a:schemeClr val="tx2"/>
              </a:solidFill>
            </a:endParaRPr>
          </a:p>
        </p:txBody>
      </p:sp>
      <p:sp>
        <p:nvSpPr>
          <p:cNvPr id="10" name="Rectángulo 9"/>
          <p:cNvSpPr/>
          <p:nvPr/>
        </p:nvSpPr>
        <p:spPr>
          <a:xfrm rot="5400000">
            <a:off x="4283968" y="620688"/>
            <a:ext cx="432048" cy="3600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es-ES" dirty="0"/>
              <a:t> </a:t>
            </a:r>
            <a:endParaRPr lang="es-CO" dirty="0"/>
          </a:p>
          <a:p>
            <a:pPr lvl="0" algn="ctr"/>
            <a:r>
              <a:rPr lang="es-CO" i="1" dirty="0" smtClean="0">
                <a:solidFill>
                  <a:schemeClr val="tx2"/>
                </a:solidFill>
              </a:rPr>
              <a:t>Convivencia social y Salud Mental</a:t>
            </a:r>
            <a:endParaRPr lang="es-CO" i="1" dirty="0">
              <a:solidFill>
                <a:schemeClr val="tx2"/>
              </a:solidFill>
            </a:endParaRPr>
          </a:p>
        </p:txBody>
      </p:sp>
      <p:sp>
        <p:nvSpPr>
          <p:cNvPr id="12" name="Rectángulo 11"/>
          <p:cNvSpPr/>
          <p:nvPr/>
        </p:nvSpPr>
        <p:spPr>
          <a:xfrm rot="5400000">
            <a:off x="4283968" y="1124744"/>
            <a:ext cx="432048" cy="36004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es-ES" dirty="0"/>
              <a:t> </a:t>
            </a:r>
            <a:endParaRPr lang="es-CO" dirty="0"/>
          </a:p>
          <a:p>
            <a:pPr lvl="0" algn="ctr"/>
            <a:r>
              <a:rPr lang="es-CO" i="1" dirty="0" smtClean="0">
                <a:solidFill>
                  <a:schemeClr val="tx2"/>
                </a:solidFill>
              </a:rPr>
              <a:t>Seguridad Alimentaria y Nutricional</a:t>
            </a:r>
            <a:endParaRPr lang="es-CO" i="1" dirty="0">
              <a:solidFill>
                <a:schemeClr val="tx2"/>
              </a:solidFill>
            </a:endParaRPr>
          </a:p>
        </p:txBody>
      </p:sp>
      <p:sp>
        <p:nvSpPr>
          <p:cNvPr id="13" name="Rectángulo 12"/>
          <p:cNvSpPr/>
          <p:nvPr/>
        </p:nvSpPr>
        <p:spPr>
          <a:xfrm rot="5400000">
            <a:off x="4283968" y="1628800"/>
            <a:ext cx="432048" cy="3600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es-ES" dirty="0"/>
              <a:t> </a:t>
            </a:r>
            <a:endParaRPr lang="es-CO" dirty="0"/>
          </a:p>
          <a:p>
            <a:pPr lvl="0" algn="ctr"/>
            <a:r>
              <a:rPr lang="es-CO" i="1" dirty="0" smtClean="0"/>
              <a:t>Salud y ámbito laboral</a:t>
            </a:r>
            <a:endParaRPr lang="es-CO" i="1" dirty="0"/>
          </a:p>
        </p:txBody>
      </p:sp>
      <p:sp>
        <p:nvSpPr>
          <p:cNvPr id="14" name="Rectángulo 13"/>
          <p:cNvSpPr/>
          <p:nvPr/>
        </p:nvSpPr>
        <p:spPr>
          <a:xfrm rot="5400000">
            <a:off x="4175956" y="2240868"/>
            <a:ext cx="648072" cy="36004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es-ES" dirty="0"/>
              <a:t> </a:t>
            </a:r>
            <a:endParaRPr lang="es-CO" dirty="0"/>
          </a:p>
          <a:p>
            <a:pPr lvl="0" algn="ctr"/>
            <a:r>
              <a:rPr lang="es-CO" i="1" dirty="0" smtClean="0"/>
              <a:t>Vida saludable y condiciones crónicas y discapacidad</a:t>
            </a:r>
            <a:endParaRPr lang="es-CO" i="1" dirty="0"/>
          </a:p>
        </p:txBody>
      </p:sp>
      <p:sp>
        <p:nvSpPr>
          <p:cNvPr id="15" name="Rectángulo 14"/>
          <p:cNvSpPr/>
          <p:nvPr/>
        </p:nvSpPr>
        <p:spPr>
          <a:xfrm rot="5400000">
            <a:off x="4175956" y="2960948"/>
            <a:ext cx="648072" cy="3600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es-ES" dirty="0"/>
              <a:t> </a:t>
            </a:r>
            <a:endParaRPr lang="es-CO" dirty="0"/>
          </a:p>
          <a:p>
            <a:pPr lvl="0" algn="ctr"/>
            <a:r>
              <a:rPr lang="es-CO" i="1" dirty="0" smtClean="0"/>
              <a:t>Vida saludable libre de enfermedades  Transmisibles</a:t>
            </a:r>
            <a:endParaRPr lang="es-CO" i="1" dirty="0"/>
          </a:p>
        </p:txBody>
      </p:sp>
      <p:sp>
        <p:nvSpPr>
          <p:cNvPr id="16" name="Rectángulo 15"/>
          <p:cNvSpPr/>
          <p:nvPr/>
        </p:nvSpPr>
        <p:spPr>
          <a:xfrm rot="5400000">
            <a:off x="4175956" y="3681028"/>
            <a:ext cx="648072" cy="3600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es-ES" dirty="0"/>
              <a:t> </a:t>
            </a:r>
            <a:endParaRPr lang="es-CO" dirty="0"/>
          </a:p>
          <a:p>
            <a:pPr lvl="0" algn="ctr"/>
            <a:r>
              <a:rPr lang="es-CO" i="1" dirty="0" smtClean="0"/>
              <a:t>Salud en Emergencias y Desastres</a:t>
            </a:r>
            <a:endParaRPr lang="es-CO" i="1" dirty="0"/>
          </a:p>
        </p:txBody>
      </p:sp>
      <p:sp>
        <p:nvSpPr>
          <p:cNvPr id="17" name="Rectángulo 16"/>
          <p:cNvSpPr/>
          <p:nvPr/>
        </p:nvSpPr>
        <p:spPr>
          <a:xfrm>
            <a:off x="6444208" y="1388375"/>
            <a:ext cx="2556792" cy="4320480"/>
          </a:xfrm>
          <a:prstGeom prst="rect">
            <a:avLst/>
          </a:prstGeom>
          <a:solidFill>
            <a:schemeClr val="accent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Poblaciones de mayor vulnerabilidad</a:t>
            </a:r>
          </a:p>
          <a:p>
            <a:pPr algn="ctr"/>
            <a:r>
              <a:rPr lang="es-CO" dirty="0" smtClean="0"/>
              <a:t> (infancia y adolescencia /Vejez/victimas/discapacidad/étnicos)</a:t>
            </a:r>
            <a:endParaRPr lang="es-CO" dirty="0"/>
          </a:p>
        </p:txBody>
      </p:sp>
      <p:sp>
        <p:nvSpPr>
          <p:cNvPr id="23" name="Rectángulo 22"/>
          <p:cNvSpPr/>
          <p:nvPr/>
        </p:nvSpPr>
        <p:spPr>
          <a:xfrm>
            <a:off x="70992" y="1388375"/>
            <a:ext cx="2556792" cy="4320480"/>
          </a:xfrm>
          <a:prstGeom prst="rect">
            <a:avLst/>
          </a:prstGeom>
          <a:solidFill>
            <a:schemeClr val="accent6">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err="1" smtClean="0"/>
              <a:t>Fortalecemiento</a:t>
            </a:r>
            <a:r>
              <a:rPr lang="es-CO" dirty="0" smtClean="0"/>
              <a:t> a la Autoridad Sanitaria</a:t>
            </a:r>
            <a:endParaRPr lang="es-CO" dirty="0"/>
          </a:p>
        </p:txBody>
      </p:sp>
      <p:pic>
        <p:nvPicPr>
          <p:cNvPr id="2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4096" y="34848"/>
            <a:ext cx="2177015" cy="119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lipse 1"/>
          <p:cNvSpPr/>
          <p:nvPr/>
        </p:nvSpPr>
        <p:spPr>
          <a:xfrm>
            <a:off x="2771800" y="5877272"/>
            <a:ext cx="2952328"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FFFF00"/>
                </a:solidFill>
              </a:rPr>
              <a:t>Dimensiones Prioritarias</a:t>
            </a:r>
            <a:endParaRPr lang="es-CO" dirty="0">
              <a:solidFill>
                <a:srgbClr val="FFFF00"/>
              </a:solidFill>
            </a:endParaRPr>
          </a:p>
        </p:txBody>
      </p:sp>
      <p:sp>
        <p:nvSpPr>
          <p:cNvPr id="4" name="Marcador de número de diapositiva 3"/>
          <p:cNvSpPr>
            <a:spLocks noGrp="1"/>
          </p:cNvSpPr>
          <p:nvPr>
            <p:ph type="sldNum" sz="quarter" idx="4294967295"/>
          </p:nvPr>
        </p:nvSpPr>
        <p:spPr>
          <a:xfrm>
            <a:off x="7425344" y="6459786"/>
            <a:ext cx="984019" cy="365125"/>
          </a:xfrm>
          <a:prstGeom prst="rect">
            <a:avLst/>
          </a:prstGeom>
        </p:spPr>
        <p:txBody>
          <a:bodyPr/>
          <a:lstStyle/>
          <a:p>
            <a:fld id="{0E653EF8-46C7-4E85-9995-A7C921BC77F9}" type="slidenum">
              <a:rPr lang="es-CO" smtClean="0"/>
              <a:pPr/>
              <a:t>22</a:t>
            </a:fld>
            <a:endParaRPr lang="es-CO"/>
          </a:p>
        </p:txBody>
      </p:sp>
      <p:grpSp>
        <p:nvGrpSpPr>
          <p:cNvPr id="18" name="10 Grupo"/>
          <p:cNvGrpSpPr>
            <a:grpSpLocks/>
          </p:cNvGrpSpPr>
          <p:nvPr/>
        </p:nvGrpSpPr>
        <p:grpSpPr bwMode="auto">
          <a:xfrm>
            <a:off x="5651500" y="6147416"/>
            <a:ext cx="3457575" cy="757238"/>
            <a:chOff x="5652120" y="6093296"/>
            <a:chExt cx="3456384" cy="757382"/>
          </a:xfrm>
        </p:grpSpPr>
        <p:pic>
          <p:nvPicPr>
            <p:cNvPr id="19" name="11 Imagen"/>
            <p:cNvPicPr>
              <a:picLocks noChangeAspect="1"/>
            </p:cNvPicPr>
            <p:nvPr/>
          </p:nvPicPr>
          <p:blipFill>
            <a:blip r:embed="rId3" cstate="print">
              <a:extLst>
                <a:ext uri="{28A0092B-C50C-407E-A947-70E740481C1C}">
                  <a14:useLocalDpi xmlns:a14="http://schemas.microsoft.com/office/drawing/2010/main" val="0"/>
                </a:ext>
              </a:extLst>
            </a:blip>
            <a:srcRect l="80014" t="81187" r="3384" b="5008"/>
            <a:stretch>
              <a:fillRect/>
            </a:stretch>
          </p:blipFill>
          <p:spPr bwMode="auto">
            <a:xfrm>
              <a:off x="7590492" y="6093296"/>
              <a:ext cx="1518012" cy="75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12 Imagen"/>
            <p:cNvPicPr>
              <a:picLocks noChangeAspect="1"/>
            </p:cNvPicPr>
            <p:nvPr/>
          </p:nvPicPr>
          <p:blipFill>
            <a:blip r:embed="rId4" cstate="print">
              <a:extLst>
                <a:ext uri="{28A0092B-C50C-407E-A947-70E740481C1C}">
                  <a14:useLocalDpi xmlns:a14="http://schemas.microsoft.com/office/drawing/2010/main" val="0"/>
                </a:ext>
              </a:extLst>
            </a:blip>
            <a:srcRect l="7722" t="34483" r="7437" b="38161"/>
            <a:stretch>
              <a:fillRect/>
            </a:stretch>
          </p:blipFill>
          <p:spPr bwMode="auto">
            <a:xfrm>
              <a:off x="5652120" y="6230505"/>
              <a:ext cx="1938372" cy="48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54301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73790" y="548680"/>
            <a:ext cx="4906888" cy="1156990"/>
          </a:xfrm>
        </p:spPr>
        <p:txBody>
          <a:bodyPr>
            <a:normAutofit/>
          </a:bodyPr>
          <a:lstStyle/>
          <a:p>
            <a:pPr algn="r"/>
            <a:r>
              <a:rPr lang="es-ES" sz="4000" dirty="0" smtClean="0">
                <a:solidFill>
                  <a:schemeClr val="tx2">
                    <a:lumMod val="60000"/>
                    <a:lumOff val="40000"/>
                  </a:schemeClr>
                </a:solidFill>
                <a:latin typeface="Arial" panose="020B0604020202020204" pitchFamily="34" charset="0"/>
                <a:cs typeface="Arial" panose="020B0604020202020204" pitchFamily="34" charset="0"/>
              </a:rPr>
              <a:t>Capitulo</a:t>
            </a:r>
            <a:endParaRPr lang="es-CO" sz="3200" dirty="0"/>
          </a:p>
        </p:txBody>
      </p:sp>
      <p:grpSp>
        <p:nvGrpSpPr>
          <p:cNvPr id="3" name="13 Grupo"/>
          <p:cNvGrpSpPr/>
          <p:nvPr/>
        </p:nvGrpSpPr>
        <p:grpSpPr>
          <a:xfrm>
            <a:off x="571472" y="2928934"/>
            <a:ext cx="3500464" cy="2928958"/>
            <a:chOff x="2000234" y="1714488"/>
            <a:chExt cx="5286412" cy="4643470"/>
          </a:xfrm>
        </p:grpSpPr>
        <p:grpSp>
          <p:nvGrpSpPr>
            <p:cNvPr id="4" name="17 Grupo"/>
            <p:cNvGrpSpPr/>
            <p:nvPr/>
          </p:nvGrpSpPr>
          <p:grpSpPr>
            <a:xfrm rot="5400000">
              <a:off x="2891023" y="1875506"/>
              <a:ext cx="3888432" cy="3616930"/>
              <a:chOff x="1835696" y="1340768"/>
              <a:chExt cx="3888432" cy="3616930"/>
            </a:xfrm>
          </p:grpSpPr>
          <p:sp>
            <p:nvSpPr>
              <p:cNvPr id="19" name="Rectángulo 2"/>
              <p:cNvSpPr/>
              <p:nvPr/>
            </p:nvSpPr>
            <p:spPr>
              <a:xfrm>
                <a:off x="1835696" y="1340768"/>
                <a:ext cx="432048" cy="3600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es-ES" sz="1050" dirty="0"/>
                  <a:t> </a:t>
                </a:r>
                <a:endParaRPr lang="es-CO" sz="1050" dirty="0"/>
              </a:p>
              <a:p>
                <a:pPr lvl="0" algn="ctr"/>
                <a:r>
                  <a:rPr lang="es-CO" sz="1050" i="1" dirty="0">
                    <a:solidFill>
                      <a:schemeClr val="tx2"/>
                    </a:solidFill>
                  </a:rPr>
                  <a:t>Salud Ambiental</a:t>
                </a:r>
              </a:p>
            </p:txBody>
          </p:sp>
          <p:sp>
            <p:nvSpPr>
              <p:cNvPr id="20" name="Rectángulo 5"/>
              <p:cNvSpPr/>
              <p:nvPr/>
            </p:nvSpPr>
            <p:spPr>
              <a:xfrm>
                <a:off x="2357422" y="1357298"/>
                <a:ext cx="432048" cy="3600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es-ES" sz="900" b="1" dirty="0"/>
                  <a:t> </a:t>
                </a:r>
                <a:endParaRPr lang="es-CO" sz="900" b="1" dirty="0"/>
              </a:p>
              <a:p>
                <a:pPr lvl="0" algn="ctr"/>
                <a:r>
                  <a:rPr lang="es-CO" sz="900" b="1" i="1" dirty="0" smtClean="0">
                    <a:solidFill>
                      <a:schemeClr val="tx2"/>
                    </a:solidFill>
                  </a:rPr>
                  <a:t>Sexualidad y derechos sexuales y reproductivo</a:t>
                </a:r>
                <a:endParaRPr lang="es-CO" sz="900" b="1" i="1" dirty="0">
                  <a:solidFill>
                    <a:schemeClr val="tx2"/>
                  </a:solidFill>
                </a:endParaRPr>
              </a:p>
            </p:txBody>
          </p:sp>
          <p:sp>
            <p:nvSpPr>
              <p:cNvPr id="21" name="Rectángulo 9"/>
              <p:cNvSpPr/>
              <p:nvPr/>
            </p:nvSpPr>
            <p:spPr>
              <a:xfrm>
                <a:off x="2843808" y="1340768"/>
                <a:ext cx="432048" cy="3600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es-ES" sz="1050" dirty="0" smtClean="0"/>
                  <a:t> </a:t>
                </a:r>
                <a:endParaRPr lang="es-CO" sz="1050" dirty="0" smtClean="0"/>
              </a:p>
              <a:p>
                <a:pPr lvl="0" algn="ctr"/>
                <a:r>
                  <a:rPr lang="es-CO" sz="1050" i="1" dirty="0" smtClean="0">
                    <a:solidFill>
                      <a:schemeClr val="tx2"/>
                    </a:solidFill>
                  </a:rPr>
                  <a:t>convivencia social y salud mental</a:t>
                </a:r>
                <a:endParaRPr lang="es-CO" sz="1050" i="1" dirty="0">
                  <a:solidFill>
                    <a:schemeClr val="tx2"/>
                  </a:solidFill>
                </a:endParaRPr>
              </a:p>
            </p:txBody>
          </p:sp>
          <p:sp>
            <p:nvSpPr>
              <p:cNvPr id="22" name="Rectángulo 11"/>
              <p:cNvSpPr/>
              <p:nvPr/>
            </p:nvSpPr>
            <p:spPr>
              <a:xfrm>
                <a:off x="3347864" y="1340768"/>
                <a:ext cx="432048" cy="36004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es-ES" sz="1050" dirty="0" smtClean="0"/>
                  <a:t> </a:t>
                </a:r>
                <a:endParaRPr lang="es-CO" sz="1050" dirty="0" smtClean="0"/>
              </a:p>
              <a:p>
                <a:pPr lvl="0" algn="ctr"/>
                <a:r>
                  <a:rPr lang="es-CO" sz="1050" i="1" dirty="0">
                    <a:solidFill>
                      <a:schemeClr val="tx2"/>
                    </a:solidFill>
                  </a:rPr>
                  <a:t>S</a:t>
                </a:r>
                <a:r>
                  <a:rPr lang="es-CO" sz="1050" i="1" dirty="0" smtClean="0">
                    <a:solidFill>
                      <a:schemeClr val="tx2"/>
                    </a:solidFill>
                  </a:rPr>
                  <a:t>eguridad alimentaria y nutricional</a:t>
                </a:r>
                <a:endParaRPr lang="es-CO" sz="1050" i="1" dirty="0">
                  <a:solidFill>
                    <a:schemeClr val="tx2"/>
                  </a:solidFill>
                </a:endParaRPr>
              </a:p>
            </p:txBody>
          </p:sp>
          <p:sp>
            <p:nvSpPr>
              <p:cNvPr id="23" name="Rectángulo 12"/>
              <p:cNvSpPr/>
              <p:nvPr/>
            </p:nvSpPr>
            <p:spPr>
              <a:xfrm>
                <a:off x="3851920" y="1340768"/>
                <a:ext cx="432048" cy="3600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es-ES" sz="1050" dirty="0"/>
                  <a:t> </a:t>
                </a:r>
                <a:endParaRPr lang="es-CO" sz="1050" dirty="0"/>
              </a:p>
              <a:p>
                <a:pPr lvl="0" algn="ctr"/>
                <a:r>
                  <a:rPr lang="es-CO" sz="1050" i="1" dirty="0" smtClean="0"/>
                  <a:t>Salud y ámbito laboral</a:t>
                </a:r>
                <a:endParaRPr lang="es-CO" sz="1050" i="1" dirty="0"/>
              </a:p>
            </p:txBody>
          </p:sp>
          <p:sp>
            <p:nvSpPr>
              <p:cNvPr id="24" name="Rectángulo 13"/>
              <p:cNvSpPr/>
              <p:nvPr/>
            </p:nvSpPr>
            <p:spPr>
              <a:xfrm>
                <a:off x="4355976" y="1340768"/>
                <a:ext cx="648072" cy="36004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es-ES" sz="1050" dirty="0"/>
                  <a:t> </a:t>
                </a:r>
                <a:endParaRPr lang="es-CO" sz="1050" dirty="0"/>
              </a:p>
              <a:p>
                <a:pPr lvl="0" algn="ctr"/>
                <a:r>
                  <a:rPr lang="es-CO" sz="1050" i="1" dirty="0" smtClean="0"/>
                  <a:t>Vida saludable y condiciones crónicas</a:t>
                </a:r>
                <a:endParaRPr lang="es-CO" sz="1050" i="1" dirty="0"/>
              </a:p>
            </p:txBody>
          </p:sp>
          <p:sp>
            <p:nvSpPr>
              <p:cNvPr id="25" name="Rectángulo 14"/>
              <p:cNvSpPr/>
              <p:nvPr/>
            </p:nvSpPr>
            <p:spPr>
              <a:xfrm>
                <a:off x="5076056" y="1340768"/>
                <a:ext cx="648072" cy="3600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es-ES" sz="1050" dirty="0"/>
                  <a:t> </a:t>
                </a:r>
                <a:endParaRPr lang="es-CO" sz="1050" dirty="0"/>
              </a:p>
              <a:p>
                <a:pPr lvl="0" algn="ctr"/>
                <a:r>
                  <a:rPr lang="es-CO" sz="1050" i="1" dirty="0" smtClean="0"/>
                  <a:t>Vida saludable </a:t>
                </a:r>
                <a:r>
                  <a:rPr lang="es-CO" sz="1050" i="1" dirty="0"/>
                  <a:t>y</a:t>
                </a:r>
                <a:r>
                  <a:rPr lang="es-CO" sz="1050" i="1" dirty="0" smtClean="0"/>
                  <a:t> enfermedades  Transmisibles</a:t>
                </a:r>
                <a:endParaRPr lang="es-CO" sz="1050" i="1" dirty="0"/>
              </a:p>
            </p:txBody>
          </p:sp>
        </p:grpSp>
        <p:sp>
          <p:nvSpPr>
            <p:cNvPr id="16" name="Rectángulo 15"/>
            <p:cNvSpPr/>
            <p:nvPr/>
          </p:nvSpPr>
          <p:spPr>
            <a:xfrm rot="5400000">
              <a:off x="4519468" y="4162283"/>
              <a:ext cx="648072" cy="3600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es-ES" sz="1050" dirty="0" smtClean="0"/>
                <a:t> </a:t>
              </a:r>
              <a:endParaRPr lang="es-CO" sz="1050" dirty="0" smtClean="0"/>
            </a:p>
            <a:p>
              <a:pPr lvl="0" algn="ctr"/>
              <a:r>
                <a:rPr lang="es-CO" sz="1050" i="1" dirty="0"/>
                <a:t>S</a:t>
              </a:r>
              <a:r>
                <a:rPr lang="es-CO" sz="1050" i="1" dirty="0" smtClean="0"/>
                <a:t>alud en emergencias y desastres</a:t>
              </a:r>
              <a:endParaRPr lang="es-CO" sz="1050" i="1" dirty="0"/>
            </a:p>
          </p:txBody>
        </p:sp>
        <p:sp>
          <p:nvSpPr>
            <p:cNvPr id="17" name="Rectángulo 3"/>
            <p:cNvSpPr/>
            <p:nvPr/>
          </p:nvSpPr>
          <p:spPr>
            <a:xfrm rot="16200000">
              <a:off x="214284" y="3500438"/>
              <a:ext cx="4643470" cy="1071569"/>
            </a:xfrm>
            <a:prstGeom prst="rect">
              <a:avLst/>
            </a:prstGeom>
            <a:solidFill>
              <a:schemeClr val="accent2">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0" b="1" dirty="0" smtClean="0">
                  <a:solidFill>
                    <a:sysClr val="windowText" lastClr="000000"/>
                  </a:solidFill>
                </a:rPr>
                <a:t>Poblaciones de mayor vulnerabilidad</a:t>
              </a:r>
            </a:p>
            <a:p>
              <a:pPr algn="ctr"/>
              <a:r>
                <a:rPr lang="es-CO" sz="1050" b="1" dirty="0" smtClean="0">
                  <a:solidFill>
                    <a:sysClr val="windowText" lastClr="000000"/>
                  </a:solidFill>
                </a:rPr>
                <a:t> (infancia y adolescencia /Vejez/victimas/discapacidad/étnicos)</a:t>
              </a:r>
              <a:endParaRPr lang="es-CO" sz="1050" b="1" dirty="0">
                <a:solidFill>
                  <a:sysClr val="windowText" lastClr="000000"/>
                </a:solidFill>
              </a:endParaRPr>
            </a:p>
          </p:txBody>
        </p:sp>
        <p:sp>
          <p:nvSpPr>
            <p:cNvPr id="18" name="Rectángulo 16"/>
            <p:cNvSpPr/>
            <p:nvPr/>
          </p:nvSpPr>
          <p:spPr>
            <a:xfrm rot="16200000">
              <a:off x="4607721" y="3679033"/>
              <a:ext cx="4643470" cy="714380"/>
            </a:xfrm>
            <a:prstGeom prst="rect">
              <a:avLst/>
            </a:prstGeom>
            <a:solidFill>
              <a:schemeClr val="accent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0" b="1" dirty="0" smtClean="0">
                  <a:solidFill>
                    <a:schemeClr val="tx1"/>
                  </a:solidFill>
                </a:rPr>
                <a:t>Autoridad Sanitaria</a:t>
              </a:r>
              <a:endParaRPr lang="es-CO" sz="1050" b="1" dirty="0">
                <a:solidFill>
                  <a:schemeClr val="tx1"/>
                </a:solidFill>
              </a:endParaRPr>
            </a:p>
          </p:txBody>
        </p:sp>
      </p:grpSp>
      <p:sp>
        <p:nvSpPr>
          <p:cNvPr id="27" name="26 Llamada con línea 2 (borde y barra de énfasis)"/>
          <p:cNvSpPr/>
          <p:nvPr/>
        </p:nvSpPr>
        <p:spPr>
          <a:xfrm>
            <a:off x="5072066" y="2643182"/>
            <a:ext cx="2857520" cy="714380"/>
          </a:xfrm>
          <a:prstGeom prst="accentBorderCallout2">
            <a:avLst>
              <a:gd name="adj1" fmla="val 18750"/>
              <a:gd name="adj2" fmla="val -8333"/>
              <a:gd name="adj3" fmla="val 18750"/>
              <a:gd name="adj4" fmla="val -16667"/>
              <a:gd name="adj5" fmla="val 126076"/>
              <a:gd name="adj6" fmla="val -33392"/>
            </a:avLst>
          </a:prstGeom>
        </p:spPr>
        <p:style>
          <a:lnRef idx="2">
            <a:schemeClr val="accent5"/>
          </a:lnRef>
          <a:fillRef idx="1">
            <a:schemeClr val="lt1"/>
          </a:fillRef>
          <a:effectRef idx="0">
            <a:schemeClr val="accent5"/>
          </a:effectRef>
          <a:fontRef idx="minor">
            <a:schemeClr val="dk1"/>
          </a:fontRef>
        </p:style>
        <p:txBody>
          <a:bodyPr rtlCol="0" anchor="ctr"/>
          <a:lstStyle/>
          <a:p>
            <a:pPr lvl="0" algn="ctr"/>
            <a:endParaRPr lang="es-MX" b="1" dirty="0" smtClean="0"/>
          </a:p>
          <a:p>
            <a:pPr lvl="0" algn="ctr"/>
            <a:r>
              <a:rPr lang="es-MX" b="1" dirty="0" smtClean="0"/>
              <a:t>Línea operativa 1</a:t>
            </a:r>
          </a:p>
          <a:p>
            <a:pPr lvl="0" algn="ctr"/>
            <a:r>
              <a:rPr lang="es-MX" dirty="0" smtClean="0"/>
              <a:t> Promoción de la salud </a:t>
            </a:r>
            <a:endParaRPr lang="es-CO" dirty="0" smtClean="0"/>
          </a:p>
          <a:p>
            <a:pPr algn="ctr"/>
            <a:endParaRPr lang="es-CO" dirty="0"/>
          </a:p>
        </p:txBody>
      </p:sp>
      <p:sp>
        <p:nvSpPr>
          <p:cNvPr id="28" name="27 Llamada con línea 2 (borde y barra de énfasis)"/>
          <p:cNvSpPr/>
          <p:nvPr/>
        </p:nvSpPr>
        <p:spPr>
          <a:xfrm>
            <a:off x="5072066" y="3571876"/>
            <a:ext cx="2786082" cy="714380"/>
          </a:xfrm>
          <a:prstGeom prst="accentBorderCallout2">
            <a:avLst>
              <a:gd name="adj1" fmla="val 18750"/>
              <a:gd name="adj2" fmla="val -8333"/>
              <a:gd name="adj3" fmla="val 18750"/>
              <a:gd name="adj4" fmla="val -16667"/>
              <a:gd name="adj5" fmla="val 19409"/>
              <a:gd name="adj6" fmla="val -36861"/>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MX" b="1" dirty="0" smtClean="0"/>
              <a:t>Línea operativa 2</a:t>
            </a:r>
            <a:endParaRPr lang="es-MX" dirty="0" smtClean="0"/>
          </a:p>
          <a:p>
            <a:pPr lvl="0" algn="ctr"/>
            <a:r>
              <a:rPr lang="es-MX" dirty="0" smtClean="0"/>
              <a:t>Gestión del riesgo en salud</a:t>
            </a:r>
            <a:endParaRPr lang="es-CO" dirty="0"/>
          </a:p>
        </p:txBody>
      </p:sp>
      <p:sp>
        <p:nvSpPr>
          <p:cNvPr id="29" name="28 Llamada con línea 2 (borde y barra de énfasis)"/>
          <p:cNvSpPr/>
          <p:nvPr/>
        </p:nvSpPr>
        <p:spPr>
          <a:xfrm>
            <a:off x="5072066" y="4500570"/>
            <a:ext cx="2786082" cy="714380"/>
          </a:xfrm>
          <a:prstGeom prst="accentBorderCallout2">
            <a:avLst>
              <a:gd name="adj1" fmla="val 18750"/>
              <a:gd name="adj2" fmla="val -8333"/>
              <a:gd name="adj3" fmla="val 18750"/>
              <a:gd name="adj4" fmla="val -16667"/>
              <a:gd name="adj5" fmla="val -65923"/>
              <a:gd name="adj6" fmla="val -36388"/>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MX" b="1" dirty="0" smtClean="0"/>
              <a:t>Línea operativa 3</a:t>
            </a:r>
          </a:p>
          <a:p>
            <a:pPr lvl="0" algn="ctr"/>
            <a:r>
              <a:rPr lang="es-MX" dirty="0" smtClean="0"/>
              <a:t>Gestión de la salud pública</a:t>
            </a:r>
            <a:endParaRPr lang="es-CO" dirty="0"/>
          </a:p>
        </p:txBody>
      </p:sp>
      <p:sp>
        <p:nvSpPr>
          <p:cNvPr id="30" name="29 CuadroTexto"/>
          <p:cNvSpPr txBox="1"/>
          <p:nvPr/>
        </p:nvSpPr>
        <p:spPr>
          <a:xfrm>
            <a:off x="571472" y="1857364"/>
            <a:ext cx="3500462"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CO" b="1" dirty="0" smtClean="0"/>
              <a:t>Objetivos</a:t>
            </a:r>
          </a:p>
          <a:p>
            <a:r>
              <a:rPr lang="es-CO" b="1" dirty="0" smtClean="0"/>
              <a:t>	  Metas </a:t>
            </a:r>
          </a:p>
          <a:p>
            <a:r>
              <a:rPr lang="es-CO" b="1" dirty="0" smtClean="0"/>
              <a:t>		Estrategias </a:t>
            </a:r>
            <a:endParaRPr lang="es-CO" b="1" dirty="0"/>
          </a:p>
        </p:txBody>
      </p:sp>
      <p:sp>
        <p:nvSpPr>
          <p:cNvPr id="32" name="31 Marco"/>
          <p:cNvSpPr/>
          <p:nvPr/>
        </p:nvSpPr>
        <p:spPr>
          <a:xfrm>
            <a:off x="4932040" y="5301208"/>
            <a:ext cx="3070694" cy="115212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smtClean="0">
              <a:solidFill>
                <a:schemeClr val="tx1"/>
              </a:solidFill>
            </a:endParaRPr>
          </a:p>
          <a:p>
            <a:pPr algn="ctr"/>
            <a:r>
              <a:rPr lang="es-CO" dirty="0" smtClean="0">
                <a:solidFill>
                  <a:schemeClr val="tx1"/>
                </a:solidFill>
              </a:rPr>
              <a:t>Actores</a:t>
            </a:r>
          </a:p>
          <a:p>
            <a:pPr algn="ctr"/>
            <a:r>
              <a:rPr lang="es-CO" dirty="0" smtClean="0">
                <a:solidFill>
                  <a:schemeClr val="tx1"/>
                </a:solidFill>
              </a:rPr>
              <a:t>Recursos</a:t>
            </a:r>
          </a:p>
          <a:p>
            <a:pPr algn="ctr"/>
            <a:r>
              <a:rPr lang="es-CO" dirty="0" smtClean="0">
                <a:solidFill>
                  <a:schemeClr val="tx1"/>
                </a:solidFill>
              </a:rPr>
              <a:t>Entradas intervenciones</a:t>
            </a:r>
          </a:p>
          <a:p>
            <a:pPr algn="ctr"/>
            <a:endParaRPr lang="es-CO" dirty="0">
              <a:solidFill>
                <a:schemeClr val="tx1"/>
              </a:solidFill>
            </a:endParaRPr>
          </a:p>
        </p:txBody>
      </p:sp>
      <p:sp>
        <p:nvSpPr>
          <p:cNvPr id="34" name="33 CuadroTexto"/>
          <p:cNvSpPr txBox="1"/>
          <p:nvPr/>
        </p:nvSpPr>
        <p:spPr>
          <a:xfrm>
            <a:off x="4644008" y="2060848"/>
            <a:ext cx="3500462"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CO" b="1" dirty="0" smtClean="0"/>
              <a:t>Intervenciones</a:t>
            </a:r>
            <a:endParaRPr lang="es-CO" b="1" dirty="0"/>
          </a:p>
        </p:txBody>
      </p:sp>
    </p:spTree>
    <p:extLst>
      <p:ext uri="{BB962C8B-B14F-4D97-AF65-F5344CB8AC3E}">
        <p14:creationId xmlns:p14="http://schemas.microsoft.com/office/powerpoint/2010/main" val="3728408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1"/>
          </p:nvPr>
        </p:nvSpPr>
        <p:spPr>
          <a:xfrm>
            <a:off x="467544" y="2906713"/>
            <a:ext cx="8027169" cy="1500187"/>
          </a:xfrm>
        </p:spPr>
        <p:txBody>
          <a:bodyPr/>
          <a:lstStyle/>
          <a:p>
            <a:pPr algn="r"/>
            <a:r>
              <a:rPr lang="es-CO" dirty="0"/>
              <a:t>		</a:t>
            </a:r>
            <a:r>
              <a:rPr lang="es-CO" sz="4000" b="1" dirty="0" smtClean="0">
                <a:solidFill>
                  <a:schemeClr val="accent5"/>
                </a:solidFill>
              </a:rPr>
              <a:t>Que hace el territorio con la priorización del Plan Decenal?</a:t>
            </a:r>
            <a:endParaRPr lang="es-CO" sz="4000" b="1" dirty="0">
              <a:solidFill>
                <a:schemeClr val="accent5"/>
              </a:solidFill>
            </a:endParaRPr>
          </a:p>
        </p:txBody>
      </p:sp>
      <p:grpSp>
        <p:nvGrpSpPr>
          <p:cNvPr id="3" name="10 Grupo"/>
          <p:cNvGrpSpPr>
            <a:grpSpLocks/>
          </p:cNvGrpSpPr>
          <p:nvPr/>
        </p:nvGrpSpPr>
        <p:grpSpPr bwMode="auto">
          <a:xfrm>
            <a:off x="5651500" y="6147416"/>
            <a:ext cx="3457575" cy="757238"/>
            <a:chOff x="5652120" y="6093296"/>
            <a:chExt cx="3456384" cy="757382"/>
          </a:xfrm>
        </p:grpSpPr>
        <p:pic>
          <p:nvPicPr>
            <p:cNvPr id="4" name="11 Imagen"/>
            <p:cNvPicPr>
              <a:picLocks noChangeAspect="1"/>
            </p:cNvPicPr>
            <p:nvPr/>
          </p:nvPicPr>
          <p:blipFill>
            <a:blip r:embed="rId2" cstate="print">
              <a:extLst>
                <a:ext uri="{28A0092B-C50C-407E-A947-70E740481C1C}">
                  <a14:useLocalDpi xmlns:a14="http://schemas.microsoft.com/office/drawing/2010/main" val="0"/>
                </a:ext>
              </a:extLst>
            </a:blip>
            <a:srcRect l="80014" t="81187" r="3384" b="5008"/>
            <a:stretch>
              <a:fillRect/>
            </a:stretch>
          </p:blipFill>
          <p:spPr bwMode="auto">
            <a:xfrm>
              <a:off x="7590492" y="6093296"/>
              <a:ext cx="1518012" cy="75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12 Imagen"/>
            <p:cNvPicPr>
              <a:picLocks noChangeAspect="1"/>
            </p:cNvPicPr>
            <p:nvPr/>
          </p:nvPicPr>
          <p:blipFill>
            <a:blip r:embed="rId3" cstate="print">
              <a:extLst>
                <a:ext uri="{28A0092B-C50C-407E-A947-70E740481C1C}">
                  <a14:useLocalDpi xmlns:a14="http://schemas.microsoft.com/office/drawing/2010/main" val="0"/>
                </a:ext>
              </a:extLst>
            </a:blip>
            <a:srcRect l="7722" t="34483" r="7437" b="38161"/>
            <a:stretch>
              <a:fillRect/>
            </a:stretch>
          </p:blipFill>
          <p:spPr bwMode="auto">
            <a:xfrm>
              <a:off x="5652120" y="6230505"/>
              <a:ext cx="1938372" cy="48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255498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3946036"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700808"/>
            <a:ext cx="1760537"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661543"/>
            <a:ext cx="252028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3428999"/>
            <a:ext cx="3400524"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0024" y="5065767"/>
            <a:ext cx="3101727"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Conector recto 2"/>
          <p:cNvCxnSpPr/>
          <p:nvPr/>
        </p:nvCxnSpPr>
        <p:spPr>
          <a:xfrm>
            <a:off x="4701612" y="2636912"/>
            <a:ext cx="23906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4716016" y="4293096"/>
            <a:ext cx="239066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9" name="10 Grupo"/>
          <p:cNvGrpSpPr>
            <a:grpSpLocks/>
          </p:cNvGrpSpPr>
          <p:nvPr/>
        </p:nvGrpSpPr>
        <p:grpSpPr bwMode="auto">
          <a:xfrm>
            <a:off x="5651500" y="6147416"/>
            <a:ext cx="3457575" cy="757238"/>
            <a:chOff x="5652120" y="6093296"/>
            <a:chExt cx="3456384" cy="757382"/>
          </a:xfrm>
        </p:grpSpPr>
        <p:pic>
          <p:nvPicPr>
            <p:cNvPr id="11" name="11 Imagen"/>
            <p:cNvPicPr>
              <a:picLocks noChangeAspect="1"/>
            </p:cNvPicPr>
            <p:nvPr/>
          </p:nvPicPr>
          <p:blipFill>
            <a:blip r:embed="rId7" cstate="print">
              <a:extLst>
                <a:ext uri="{28A0092B-C50C-407E-A947-70E740481C1C}">
                  <a14:useLocalDpi xmlns:a14="http://schemas.microsoft.com/office/drawing/2010/main" val="0"/>
                </a:ext>
              </a:extLst>
            </a:blip>
            <a:srcRect l="80014" t="81187" r="3384" b="5008"/>
            <a:stretch>
              <a:fillRect/>
            </a:stretch>
          </p:blipFill>
          <p:spPr bwMode="auto">
            <a:xfrm>
              <a:off x="7590492" y="6093296"/>
              <a:ext cx="1518012" cy="75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12 Imagen"/>
            <p:cNvPicPr>
              <a:picLocks noChangeAspect="1"/>
            </p:cNvPicPr>
            <p:nvPr/>
          </p:nvPicPr>
          <p:blipFill>
            <a:blip r:embed="rId8" cstate="print">
              <a:extLst>
                <a:ext uri="{28A0092B-C50C-407E-A947-70E740481C1C}">
                  <a14:useLocalDpi xmlns:a14="http://schemas.microsoft.com/office/drawing/2010/main" val="0"/>
                </a:ext>
              </a:extLst>
            </a:blip>
            <a:srcRect l="7722" t="34483" r="7437" b="38161"/>
            <a:stretch>
              <a:fillRect/>
            </a:stretch>
          </p:blipFill>
          <p:spPr bwMode="auto">
            <a:xfrm>
              <a:off x="5652120" y="6230505"/>
              <a:ext cx="1938372" cy="48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013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61 Im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412775"/>
            <a:ext cx="1872208" cy="1158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411760" y="1807190"/>
            <a:ext cx="587020" cy="369332"/>
          </a:xfrm>
          <a:prstGeom prst="rect">
            <a:avLst/>
          </a:prstGeom>
          <a:noFill/>
        </p:spPr>
        <p:txBody>
          <a:bodyPr wrap="none" rtlCol="0">
            <a:spAutoFit/>
          </a:bodyPr>
          <a:lstStyle/>
          <a:p>
            <a:r>
              <a:rPr lang="es-CO" dirty="0" smtClean="0"/>
              <a:t>ASIS</a:t>
            </a:r>
            <a:endParaRPr lang="es-CO" dirty="0"/>
          </a:p>
        </p:txBody>
      </p:sp>
      <p:cxnSp>
        <p:nvCxnSpPr>
          <p:cNvPr id="4" name="Conector recto de flecha 3"/>
          <p:cNvCxnSpPr>
            <a:stCxn id="20" idx="2"/>
          </p:cNvCxnSpPr>
          <p:nvPr/>
        </p:nvCxnSpPr>
        <p:spPr>
          <a:xfrm>
            <a:off x="1403648" y="2570938"/>
            <a:ext cx="0" cy="49802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nvGrpSpPr>
          <p:cNvPr id="7" name="Grupo 6"/>
          <p:cNvGrpSpPr/>
          <p:nvPr/>
        </p:nvGrpSpPr>
        <p:grpSpPr>
          <a:xfrm>
            <a:off x="467544" y="3082837"/>
            <a:ext cx="2876523" cy="1080120"/>
            <a:chOff x="467544" y="3082837"/>
            <a:chExt cx="2876523" cy="1080120"/>
          </a:xfrm>
        </p:grpSpPr>
        <p:sp>
          <p:nvSpPr>
            <p:cNvPr id="5" name="Rectángulo 4"/>
            <p:cNvSpPr/>
            <p:nvPr/>
          </p:nvSpPr>
          <p:spPr>
            <a:xfrm>
              <a:off x="467544" y="3082837"/>
              <a:ext cx="187220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Interpretación contextualizada</a:t>
              </a:r>
              <a:endParaRPr lang="es-CO" dirty="0"/>
            </a:p>
          </p:txBody>
        </p:sp>
        <p:sp>
          <p:nvSpPr>
            <p:cNvPr id="8" name="CuadroTexto 7"/>
            <p:cNvSpPr txBox="1"/>
            <p:nvPr/>
          </p:nvSpPr>
          <p:spPr>
            <a:xfrm>
              <a:off x="2411760" y="3438231"/>
              <a:ext cx="932307" cy="369332"/>
            </a:xfrm>
            <a:prstGeom prst="rect">
              <a:avLst/>
            </a:prstGeom>
            <a:noFill/>
          </p:spPr>
          <p:txBody>
            <a:bodyPr wrap="none" rtlCol="0">
              <a:spAutoFit/>
            </a:bodyPr>
            <a:lstStyle/>
            <a:p>
              <a:r>
                <a:rPr lang="es-CO" dirty="0" err="1" smtClean="0"/>
                <a:t>Dx</a:t>
              </a:r>
              <a:r>
                <a:rPr lang="es-CO" dirty="0" smtClean="0"/>
                <a:t> PASE</a:t>
              </a:r>
              <a:endParaRPr lang="es-CO" dirty="0"/>
            </a:p>
          </p:txBody>
        </p:sp>
      </p:grpSp>
    </p:spTree>
    <p:extLst>
      <p:ext uri="{BB962C8B-B14F-4D97-AF65-F5344CB8AC3E}">
        <p14:creationId xmlns:p14="http://schemas.microsoft.com/office/powerpoint/2010/main" val="149010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0"/>
          <p:cNvSpPr>
            <a:spLocks/>
          </p:cNvSpPr>
          <p:nvPr/>
        </p:nvSpPr>
        <p:spPr bwMode="auto">
          <a:xfrm>
            <a:off x="415533" y="3477790"/>
            <a:ext cx="2211582" cy="1187230"/>
          </a:xfrm>
          <a:custGeom>
            <a:avLst/>
            <a:gdLst>
              <a:gd name="T0" fmla="*/ 0 w 1856"/>
              <a:gd name="T1" fmla="*/ 2147483647 h 1280"/>
              <a:gd name="T2" fmla="*/ 2147483647 w 1856"/>
              <a:gd name="T3" fmla="*/ 0 h 1280"/>
              <a:gd name="T4" fmla="*/ 2147483647 w 1856"/>
              <a:gd name="T5" fmla="*/ 0 h 1280"/>
              <a:gd name="T6" fmla="*/ 2147483647 w 1856"/>
              <a:gd name="T7" fmla="*/ 2147483647 h 1280"/>
              <a:gd name="T8" fmla="*/ 2147483647 w 1856"/>
              <a:gd name="T9" fmla="*/ 2147483647 h 1280"/>
              <a:gd name="T10" fmla="*/ 2147483647 w 1856"/>
              <a:gd name="T11" fmla="*/ 2147483647 h 1280"/>
              <a:gd name="T12" fmla="*/ 2147483647 w 1856"/>
              <a:gd name="T13" fmla="*/ 2147483647 h 1280"/>
              <a:gd name="T14" fmla="*/ 2147483647 w 1856"/>
              <a:gd name="T15" fmla="*/ 2147483647 h 1280"/>
              <a:gd name="T16" fmla="*/ 2147483647 w 1856"/>
              <a:gd name="T17" fmla="*/ 2147483647 h 1280"/>
              <a:gd name="T18" fmla="*/ 0 w 1856"/>
              <a:gd name="T19" fmla="*/ 2147483647 h 1280"/>
              <a:gd name="T20" fmla="*/ 0 w 1856"/>
              <a:gd name="T21" fmla="*/ 2147483647 h 12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56"/>
              <a:gd name="T34" fmla="*/ 0 h 1280"/>
              <a:gd name="T35" fmla="*/ 1856 w 1856"/>
              <a:gd name="T36" fmla="*/ 1280 h 12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56" h="1280">
                <a:moveTo>
                  <a:pt x="0" y="640"/>
                </a:moveTo>
                <a:cubicBezTo>
                  <a:pt x="0" y="287"/>
                  <a:pt x="416" y="0"/>
                  <a:pt x="928" y="0"/>
                </a:cubicBezTo>
                <a:cubicBezTo>
                  <a:pt x="1441" y="0"/>
                  <a:pt x="1856" y="287"/>
                  <a:pt x="1856" y="640"/>
                </a:cubicBezTo>
                <a:cubicBezTo>
                  <a:pt x="1856" y="640"/>
                  <a:pt x="1856" y="640"/>
                  <a:pt x="1856" y="640"/>
                </a:cubicBezTo>
                <a:cubicBezTo>
                  <a:pt x="1856" y="994"/>
                  <a:pt x="1441" y="1280"/>
                  <a:pt x="928" y="1280"/>
                </a:cubicBezTo>
                <a:cubicBezTo>
                  <a:pt x="928" y="1280"/>
                  <a:pt x="928" y="1280"/>
                  <a:pt x="928" y="1280"/>
                </a:cubicBezTo>
                <a:cubicBezTo>
                  <a:pt x="416" y="1280"/>
                  <a:pt x="0" y="994"/>
                  <a:pt x="0" y="640"/>
                </a:cubicBezTo>
                <a:cubicBezTo>
                  <a:pt x="0" y="640"/>
                  <a:pt x="0" y="640"/>
                  <a:pt x="0" y="640"/>
                </a:cubicBezTo>
                <a:close/>
              </a:path>
            </a:pathLst>
          </a:custGeom>
          <a:solidFill>
            <a:srgbClr val="99CCFF"/>
          </a:solidFill>
          <a:ln w="0">
            <a:solidFill>
              <a:srgbClr val="000000"/>
            </a:solidFill>
            <a:round/>
            <a:headEnd/>
            <a:tailEnd/>
          </a:ln>
        </p:spPr>
        <p:txBody>
          <a:bodyPr/>
          <a:lstStyle/>
          <a:p>
            <a:pPr algn="ctr"/>
            <a:r>
              <a:rPr lang="es-CO" sz="2800" b="0" dirty="0" smtClean="0"/>
              <a:t>Contenido Planes</a:t>
            </a:r>
            <a:endParaRPr lang="es-CO" sz="2800" b="0" dirty="0"/>
          </a:p>
        </p:txBody>
      </p:sp>
      <p:sp>
        <p:nvSpPr>
          <p:cNvPr id="8" name="Freeform 72"/>
          <p:cNvSpPr>
            <a:spLocks noEditPoints="1"/>
          </p:cNvSpPr>
          <p:nvPr/>
        </p:nvSpPr>
        <p:spPr bwMode="auto">
          <a:xfrm>
            <a:off x="395536" y="3477418"/>
            <a:ext cx="2231578" cy="1203250"/>
          </a:xfrm>
          <a:custGeom>
            <a:avLst/>
            <a:gdLst>
              <a:gd name="T0" fmla="*/ 2147483647 w 1872"/>
              <a:gd name="T1" fmla="*/ 2147483647 h 1296"/>
              <a:gd name="T2" fmla="*/ 2147483647 w 1872"/>
              <a:gd name="T3" fmla="*/ 2147483647 h 1296"/>
              <a:gd name="T4" fmla="*/ 2147483647 w 1872"/>
              <a:gd name="T5" fmla="*/ 2147483647 h 1296"/>
              <a:gd name="T6" fmla="*/ 2147483647 w 1872"/>
              <a:gd name="T7" fmla="*/ 2147483647 h 1296"/>
              <a:gd name="T8" fmla="*/ 2147483647 w 1872"/>
              <a:gd name="T9" fmla="*/ 2147483647 h 1296"/>
              <a:gd name="T10" fmla="*/ 2147483647 w 1872"/>
              <a:gd name="T11" fmla="*/ 0 h 1296"/>
              <a:gd name="T12" fmla="*/ 2147483647 w 1872"/>
              <a:gd name="T13" fmla="*/ 2147483647 h 1296"/>
              <a:gd name="T14" fmla="*/ 2147483647 w 1872"/>
              <a:gd name="T15" fmla="*/ 2147483647 h 1296"/>
              <a:gd name="T16" fmla="*/ 2147483647 w 1872"/>
              <a:gd name="T17" fmla="*/ 2147483647 h 1296"/>
              <a:gd name="T18" fmla="*/ 2147483647 w 1872"/>
              <a:gd name="T19" fmla="*/ 2147483647 h 1296"/>
              <a:gd name="T20" fmla="*/ 2147483647 w 1872"/>
              <a:gd name="T21" fmla="*/ 2147483647 h 1296"/>
              <a:gd name="T22" fmla="*/ 2147483647 w 1872"/>
              <a:gd name="T23" fmla="*/ 2147483647 h 1296"/>
              <a:gd name="T24" fmla="*/ 2147483647 w 1872"/>
              <a:gd name="T25" fmla="*/ 2147483647 h 1296"/>
              <a:gd name="T26" fmla="*/ 2147483647 w 1872"/>
              <a:gd name="T27" fmla="*/ 2147483647 h 1296"/>
              <a:gd name="T28" fmla="*/ 2147483647 w 1872"/>
              <a:gd name="T29" fmla="*/ 2147483647 h 1296"/>
              <a:gd name="T30" fmla="*/ 2147483647 w 1872"/>
              <a:gd name="T31" fmla="*/ 2147483647 h 1296"/>
              <a:gd name="T32" fmla="*/ 2147483647 w 1872"/>
              <a:gd name="T33" fmla="*/ 2147483647 h 1296"/>
              <a:gd name="T34" fmla="*/ 2147483647 w 1872"/>
              <a:gd name="T35" fmla="*/ 2147483647 h 1296"/>
              <a:gd name="T36" fmla="*/ 2147483647 w 1872"/>
              <a:gd name="T37" fmla="*/ 2147483647 h 1296"/>
              <a:gd name="T38" fmla="*/ 2147483647 w 1872"/>
              <a:gd name="T39" fmla="*/ 2147483647 h 1296"/>
              <a:gd name="T40" fmla="*/ 2147483647 w 1872"/>
              <a:gd name="T41" fmla="*/ 2147483647 h 1296"/>
              <a:gd name="T42" fmla="*/ 2147483647 w 1872"/>
              <a:gd name="T43" fmla="*/ 2147483647 h 1296"/>
              <a:gd name="T44" fmla="*/ 2147483647 w 1872"/>
              <a:gd name="T45" fmla="*/ 2147483647 h 1296"/>
              <a:gd name="T46" fmla="*/ 2147483647 w 1872"/>
              <a:gd name="T47" fmla="*/ 2147483647 h 1296"/>
              <a:gd name="T48" fmla="*/ 2147483647 w 1872"/>
              <a:gd name="T49" fmla="*/ 2147483647 h 1296"/>
              <a:gd name="T50" fmla="*/ 2147483647 w 1872"/>
              <a:gd name="T51" fmla="*/ 2147483647 h 1296"/>
              <a:gd name="T52" fmla="*/ 2147483647 w 1872"/>
              <a:gd name="T53" fmla="*/ 2147483647 h 1296"/>
              <a:gd name="T54" fmla="*/ 2147483647 w 1872"/>
              <a:gd name="T55" fmla="*/ 2147483647 h 1296"/>
              <a:gd name="T56" fmla="*/ 2147483647 w 1872"/>
              <a:gd name="T57" fmla="*/ 2147483647 h 1296"/>
              <a:gd name="T58" fmla="*/ 2147483647 w 1872"/>
              <a:gd name="T59" fmla="*/ 2147483647 h 1296"/>
              <a:gd name="T60" fmla="*/ 2147483647 w 1872"/>
              <a:gd name="T61" fmla="*/ 2147483647 h 1296"/>
              <a:gd name="T62" fmla="*/ 2147483647 w 1872"/>
              <a:gd name="T63" fmla="*/ 2147483647 h 1296"/>
              <a:gd name="T64" fmla="*/ 2147483647 w 1872"/>
              <a:gd name="T65" fmla="*/ 2147483647 h 1296"/>
              <a:gd name="T66" fmla="*/ 2147483647 w 1872"/>
              <a:gd name="T67" fmla="*/ 2147483647 h 1296"/>
              <a:gd name="T68" fmla="*/ 2147483647 w 1872"/>
              <a:gd name="T69" fmla="*/ 2147483647 h 1296"/>
              <a:gd name="T70" fmla="*/ 2147483647 w 1872"/>
              <a:gd name="T71" fmla="*/ 2147483647 h 1296"/>
              <a:gd name="T72" fmla="*/ 2147483647 w 1872"/>
              <a:gd name="T73" fmla="*/ 2147483647 h 1296"/>
              <a:gd name="T74" fmla="*/ 2147483647 w 1872"/>
              <a:gd name="T75" fmla="*/ 2147483647 h 1296"/>
              <a:gd name="T76" fmla="*/ 2147483647 w 1872"/>
              <a:gd name="T77" fmla="*/ 2147483647 h 1296"/>
              <a:gd name="T78" fmla="*/ 2147483647 w 1872"/>
              <a:gd name="T79" fmla="*/ 2147483647 h 1296"/>
              <a:gd name="T80" fmla="*/ 2147483647 w 1872"/>
              <a:gd name="T81" fmla="*/ 2147483647 h 1296"/>
              <a:gd name="T82" fmla="*/ 2147483647 w 1872"/>
              <a:gd name="T83" fmla="*/ 2147483647 h 1296"/>
              <a:gd name="T84" fmla="*/ 2147483647 w 1872"/>
              <a:gd name="T85" fmla="*/ 2147483647 h 1296"/>
              <a:gd name="T86" fmla="*/ 2147483647 w 1872"/>
              <a:gd name="T87" fmla="*/ 2147483647 h 1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72"/>
              <a:gd name="T133" fmla="*/ 0 h 1296"/>
              <a:gd name="T134" fmla="*/ 1872 w 1872"/>
              <a:gd name="T135" fmla="*/ 1296 h 12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72" h="1296">
                <a:moveTo>
                  <a:pt x="0" y="649"/>
                </a:moveTo>
                <a:cubicBezTo>
                  <a:pt x="0" y="649"/>
                  <a:pt x="0" y="648"/>
                  <a:pt x="0" y="648"/>
                </a:cubicBezTo>
                <a:lnTo>
                  <a:pt x="5" y="583"/>
                </a:lnTo>
                <a:lnTo>
                  <a:pt x="20" y="518"/>
                </a:lnTo>
                <a:cubicBezTo>
                  <a:pt x="20" y="517"/>
                  <a:pt x="20" y="517"/>
                  <a:pt x="20" y="517"/>
                </a:cubicBezTo>
                <a:lnTo>
                  <a:pt x="43" y="456"/>
                </a:lnTo>
                <a:lnTo>
                  <a:pt x="74" y="396"/>
                </a:lnTo>
                <a:lnTo>
                  <a:pt x="114" y="339"/>
                </a:lnTo>
                <a:lnTo>
                  <a:pt x="161" y="285"/>
                </a:lnTo>
                <a:lnTo>
                  <a:pt x="215" y="236"/>
                </a:lnTo>
                <a:lnTo>
                  <a:pt x="276" y="190"/>
                </a:lnTo>
                <a:lnTo>
                  <a:pt x="413" y="111"/>
                </a:lnTo>
                <a:cubicBezTo>
                  <a:pt x="414" y="110"/>
                  <a:pt x="414" y="110"/>
                  <a:pt x="415" y="110"/>
                </a:cubicBezTo>
                <a:lnTo>
                  <a:pt x="573" y="51"/>
                </a:lnTo>
                <a:lnTo>
                  <a:pt x="659" y="30"/>
                </a:lnTo>
                <a:lnTo>
                  <a:pt x="748" y="14"/>
                </a:lnTo>
                <a:lnTo>
                  <a:pt x="841" y="4"/>
                </a:lnTo>
                <a:lnTo>
                  <a:pt x="936" y="0"/>
                </a:lnTo>
                <a:lnTo>
                  <a:pt x="1032" y="3"/>
                </a:lnTo>
                <a:lnTo>
                  <a:pt x="1124" y="14"/>
                </a:lnTo>
                <a:lnTo>
                  <a:pt x="1214" y="30"/>
                </a:lnTo>
                <a:lnTo>
                  <a:pt x="1299" y="51"/>
                </a:lnTo>
                <a:lnTo>
                  <a:pt x="1458" y="110"/>
                </a:lnTo>
                <a:lnTo>
                  <a:pt x="1530" y="147"/>
                </a:lnTo>
                <a:lnTo>
                  <a:pt x="1597" y="190"/>
                </a:lnTo>
                <a:lnTo>
                  <a:pt x="1657" y="235"/>
                </a:lnTo>
                <a:lnTo>
                  <a:pt x="1712" y="285"/>
                </a:lnTo>
                <a:lnTo>
                  <a:pt x="1759" y="338"/>
                </a:lnTo>
                <a:lnTo>
                  <a:pt x="1798" y="395"/>
                </a:lnTo>
                <a:lnTo>
                  <a:pt x="1830" y="455"/>
                </a:lnTo>
                <a:lnTo>
                  <a:pt x="1853" y="517"/>
                </a:lnTo>
                <a:cubicBezTo>
                  <a:pt x="1853" y="517"/>
                  <a:pt x="1853" y="517"/>
                  <a:pt x="1853" y="518"/>
                </a:cubicBezTo>
                <a:lnTo>
                  <a:pt x="1867" y="582"/>
                </a:lnTo>
                <a:lnTo>
                  <a:pt x="1872" y="648"/>
                </a:lnTo>
                <a:cubicBezTo>
                  <a:pt x="1872" y="648"/>
                  <a:pt x="1872" y="649"/>
                  <a:pt x="1872" y="649"/>
                </a:cubicBezTo>
                <a:lnTo>
                  <a:pt x="1867" y="715"/>
                </a:lnTo>
                <a:cubicBezTo>
                  <a:pt x="1867" y="715"/>
                  <a:pt x="1867" y="716"/>
                  <a:pt x="1867" y="716"/>
                </a:cubicBezTo>
                <a:lnTo>
                  <a:pt x="1853" y="779"/>
                </a:lnTo>
                <a:lnTo>
                  <a:pt x="1830" y="842"/>
                </a:lnTo>
                <a:lnTo>
                  <a:pt x="1799" y="901"/>
                </a:lnTo>
                <a:lnTo>
                  <a:pt x="1759" y="958"/>
                </a:lnTo>
                <a:lnTo>
                  <a:pt x="1713" y="1012"/>
                </a:lnTo>
                <a:lnTo>
                  <a:pt x="1658" y="1061"/>
                </a:lnTo>
                <a:lnTo>
                  <a:pt x="1597" y="1108"/>
                </a:lnTo>
                <a:lnTo>
                  <a:pt x="1531" y="1149"/>
                </a:lnTo>
                <a:lnTo>
                  <a:pt x="1459" y="1187"/>
                </a:lnTo>
                <a:lnTo>
                  <a:pt x="1300" y="1246"/>
                </a:lnTo>
                <a:lnTo>
                  <a:pt x="1214" y="1267"/>
                </a:lnTo>
                <a:lnTo>
                  <a:pt x="1125" y="1283"/>
                </a:lnTo>
                <a:lnTo>
                  <a:pt x="1032" y="1293"/>
                </a:lnTo>
                <a:lnTo>
                  <a:pt x="937" y="1296"/>
                </a:lnTo>
                <a:lnTo>
                  <a:pt x="841" y="1293"/>
                </a:lnTo>
                <a:lnTo>
                  <a:pt x="749" y="1283"/>
                </a:lnTo>
                <a:lnTo>
                  <a:pt x="659" y="1267"/>
                </a:lnTo>
                <a:lnTo>
                  <a:pt x="574" y="1246"/>
                </a:lnTo>
                <a:lnTo>
                  <a:pt x="415" y="1187"/>
                </a:lnTo>
                <a:cubicBezTo>
                  <a:pt x="414" y="1187"/>
                  <a:pt x="414" y="1187"/>
                  <a:pt x="414" y="1186"/>
                </a:cubicBezTo>
                <a:lnTo>
                  <a:pt x="277" y="1108"/>
                </a:lnTo>
                <a:lnTo>
                  <a:pt x="216" y="1062"/>
                </a:lnTo>
                <a:lnTo>
                  <a:pt x="162" y="1012"/>
                </a:lnTo>
                <a:lnTo>
                  <a:pt x="114" y="959"/>
                </a:lnTo>
                <a:lnTo>
                  <a:pt x="75" y="902"/>
                </a:lnTo>
                <a:lnTo>
                  <a:pt x="43" y="843"/>
                </a:lnTo>
                <a:lnTo>
                  <a:pt x="20" y="780"/>
                </a:lnTo>
                <a:lnTo>
                  <a:pt x="6" y="716"/>
                </a:lnTo>
                <a:cubicBezTo>
                  <a:pt x="6" y="716"/>
                  <a:pt x="6" y="715"/>
                  <a:pt x="5" y="715"/>
                </a:cubicBezTo>
                <a:lnTo>
                  <a:pt x="0" y="649"/>
                </a:lnTo>
                <a:close/>
                <a:moveTo>
                  <a:pt x="21" y="714"/>
                </a:moveTo>
                <a:lnTo>
                  <a:pt x="21" y="713"/>
                </a:lnTo>
                <a:lnTo>
                  <a:pt x="35" y="775"/>
                </a:lnTo>
                <a:lnTo>
                  <a:pt x="58" y="836"/>
                </a:lnTo>
                <a:lnTo>
                  <a:pt x="88" y="893"/>
                </a:lnTo>
                <a:lnTo>
                  <a:pt x="126" y="948"/>
                </a:lnTo>
                <a:lnTo>
                  <a:pt x="173" y="1001"/>
                </a:lnTo>
                <a:lnTo>
                  <a:pt x="225" y="1049"/>
                </a:lnTo>
                <a:lnTo>
                  <a:pt x="284" y="1095"/>
                </a:lnTo>
                <a:lnTo>
                  <a:pt x="421" y="1173"/>
                </a:lnTo>
                <a:lnTo>
                  <a:pt x="420" y="1172"/>
                </a:lnTo>
                <a:lnTo>
                  <a:pt x="577" y="1231"/>
                </a:lnTo>
                <a:lnTo>
                  <a:pt x="662" y="1252"/>
                </a:lnTo>
                <a:lnTo>
                  <a:pt x="750" y="1268"/>
                </a:lnTo>
                <a:lnTo>
                  <a:pt x="842" y="1277"/>
                </a:lnTo>
                <a:lnTo>
                  <a:pt x="936" y="1280"/>
                </a:lnTo>
                <a:lnTo>
                  <a:pt x="1031" y="1278"/>
                </a:lnTo>
                <a:lnTo>
                  <a:pt x="1122" y="1268"/>
                </a:lnTo>
                <a:lnTo>
                  <a:pt x="1211" y="1252"/>
                </a:lnTo>
                <a:lnTo>
                  <a:pt x="1295" y="1231"/>
                </a:lnTo>
                <a:lnTo>
                  <a:pt x="1452" y="1172"/>
                </a:lnTo>
                <a:lnTo>
                  <a:pt x="1522" y="1136"/>
                </a:lnTo>
                <a:lnTo>
                  <a:pt x="1588" y="1095"/>
                </a:lnTo>
                <a:lnTo>
                  <a:pt x="1647" y="1050"/>
                </a:lnTo>
                <a:lnTo>
                  <a:pt x="1700" y="1001"/>
                </a:lnTo>
                <a:lnTo>
                  <a:pt x="1746" y="949"/>
                </a:lnTo>
                <a:lnTo>
                  <a:pt x="1784" y="894"/>
                </a:lnTo>
                <a:lnTo>
                  <a:pt x="1815" y="837"/>
                </a:lnTo>
                <a:lnTo>
                  <a:pt x="1838" y="776"/>
                </a:lnTo>
                <a:lnTo>
                  <a:pt x="1852" y="713"/>
                </a:lnTo>
                <a:lnTo>
                  <a:pt x="1851" y="714"/>
                </a:lnTo>
                <a:lnTo>
                  <a:pt x="1856" y="648"/>
                </a:lnTo>
                <a:lnTo>
                  <a:pt x="1856" y="649"/>
                </a:lnTo>
                <a:lnTo>
                  <a:pt x="1852" y="585"/>
                </a:lnTo>
                <a:lnTo>
                  <a:pt x="1838" y="521"/>
                </a:lnTo>
                <a:lnTo>
                  <a:pt x="1838" y="522"/>
                </a:lnTo>
                <a:lnTo>
                  <a:pt x="1815" y="462"/>
                </a:lnTo>
                <a:lnTo>
                  <a:pt x="1785" y="404"/>
                </a:lnTo>
                <a:lnTo>
                  <a:pt x="1746" y="349"/>
                </a:lnTo>
                <a:lnTo>
                  <a:pt x="1701" y="296"/>
                </a:lnTo>
                <a:lnTo>
                  <a:pt x="1648" y="248"/>
                </a:lnTo>
                <a:lnTo>
                  <a:pt x="1588" y="203"/>
                </a:lnTo>
                <a:lnTo>
                  <a:pt x="1523" y="162"/>
                </a:lnTo>
                <a:lnTo>
                  <a:pt x="1453" y="125"/>
                </a:lnTo>
                <a:lnTo>
                  <a:pt x="1296" y="66"/>
                </a:lnTo>
                <a:lnTo>
                  <a:pt x="1211" y="45"/>
                </a:lnTo>
                <a:lnTo>
                  <a:pt x="1123" y="29"/>
                </a:lnTo>
                <a:lnTo>
                  <a:pt x="1031" y="19"/>
                </a:lnTo>
                <a:lnTo>
                  <a:pt x="937" y="16"/>
                </a:lnTo>
                <a:lnTo>
                  <a:pt x="842" y="19"/>
                </a:lnTo>
                <a:lnTo>
                  <a:pt x="751" y="29"/>
                </a:lnTo>
                <a:lnTo>
                  <a:pt x="662" y="45"/>
                </a:lnTo>
                <a:lnTo>
                  <a:pt x="578" y="66"/>
                </a:lnTo>
                <a:lnTo>
                  <a:pt x="420" y="125"/>
                </a:lnTo>
                <a:lnTo>
                  <a:pt x="421" y="124"/>
                </a:lnTo>
                <a:lnTo>
                  <a:pt x="285" y="203"/>
                </a:lnTo>
                <a:lnTo>
                  <a:pt x="226" y="247"/>
                </a:lnTo>
                <a:lnTo>
                  <a:pt x="173" y="296"/>
                </a:lnTo>
                <a:lnTo>
                  <a:pt x="127" y="348"/>
                </a:lnTo>
                <a:lnTo>
                  <a:pt x="89" y="403"/>
                </a:lnTo>
                <a:lnTo>
                  <a:pt x="58" y="461"/>
                </a:lnTo>
                <a:lnTo>
                  <a:pt x="35" y="522"/>
                </a:lnTo>
                <a:lnTo>
                  <a:pt x="35" y="521"/>
                </a:lnTo>
                <a:lnTo>
                  <a:pt x="21" y="584"/>
                </a:lnTo>
                <a:lnTo>
                  <a:pt x="16" y="649"/>
                </a:lnTo>
                <a:lnTo>
                  <a:pt x="16" y="648"/>
                </a:lnTo>
                <a:lnTo>
                  <a:pt x="21" y="714"/>
                </a:lnTo>
                <a:close/>
              </a:path>
            </a:pathLst>
          </a:custGeom>
          <a:solidFill>
            <a:srgbClr val="000000"/>
          </a:solidFill>
          <a:ln w="1588">
            <a:solidFill>
              <a:srgbClr val="000000"/>
            </a:solidFill>
            <a:round/>
            <a:headEnd/>
            <a:tailEnd/>
          </a:ln>
        </p:spPr>
        <p:txBody>
          <a:bodyPr/>
          <a:lstStyle/>
          <a:p>
            <a:endParaRPr lang="es-CO" sz="2800" b="0"/>
          </a:p>
        </p:txBody>
      </p:sp>
      <p:sp>
        <p:nvSpPr>
          <p:cNvPr id="9" name="Freeform 76"/>
          <p:cNvSpPr>
            <a:spLocks noEditPoints="1"/>
          </p:cNvSpPr>
          <p:nvPr/>
        </p:nvSpPr>
        <p:spPr bwMode="auto">
          <a:xfrm>
            <a:off x="2650926" y="4036466"/>
            <a:ext cx="623888" cy="73025"/>
          </a:xfrm>
          <a:custGeom>
            <a:avLst/>
            <a:gdLst>
              <a:gd name="T0" fmla="*/ 2147483647 w 1152"/>
              <a:gd name="T1" fmla="*/ 2147483647 h 96"/>
              <a:gd name="T2" fmla="*/ 2147483647 w 1152"/>
              <a:gd name="T3" fmla="*/ 2147483647 h 96"/>
              <a:gd name="T4" fmla="*/ 2147483647 w 1152"/>
              <a:gd name="T5" fmla="*/ 2147483647 h 96"/>
              <a:gd name="T6" fmla="*/ 2147483647 w 1152"/>
              <a:gd name="T7" fmla="*/ 2147483647 h 96"/>
              <a:gd name="T8" fmla="*/ 2147483647 w 1152"/>
              <a:gd name="T9" fmla="*/ 2147483647 h 96"/>
              <a:gd name="T10" fmla="*/ 0 w 1152"/>
              <a:gd name="T11" fmla="*/ 2147483647 h 96"/>
              <a:gd name="T12" fmla="*/ 2147483647 w 1152"/>
              <a:gd name="T13" fmla="*/ 2147483647 h 96"/>
              <a:gd name="T14" fmla="*/ 2147483647 w 1152"/>
              <a:gd name="T15" fmla="*/ 0 h 96"/>
              <a:gd name="T16" fmla="*/ 2147483647 w 1152"/>
              <a:gd name="T17" fmla="*/ 2147483647 h 96"/>
              <a:gd name="T18" fmla="*/ 2147483647 w 1152"/>
              <a:gd name="T19" fmla="*/ 2147483647 h 96"/>
              <a:gd name="T20" fmla="*/ 2147483647 w 1152"/>
              <a:gd name="T21" fmla="*/ 0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2"/>
              <a:gd name="T34" fmla="*/ 0 h 96"/>
              <a:gd name="T35" fmla="*/ 1152 w 1152"/>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2" h="96">
                <a:moveTo>
                  <a:pt x="8" y="41"/>
                </a:moveTo>
                <a:lnTo>
                  <a:pt x="1073" y="41"/>
                </a:lnTo>
                <a:cubicBezTo>
                  <a:pt x="1077" y="41"/>
                  <a:pt x="1081" y="44"/>
                  <a:pt x="1081" y="48"/>
                </a:cubicBezTo>
                <a:cubicBezTo>
                  <a:pt x="1081" y="53"/>
                  <a:pt x="1077" y="57"/>
                  <a:pt x="1073" y="57"/>
                </a:cubicBezTo>
                <a:lnTo>
                  <a:pt x="8" y="57"/>
                </a:lnTo>
                <a:cubicBezTo>
                  <a:pt x="4" y="57"/>
                  <a:pt x="0" y="53"/>
                  <a:pt x="0" y="48"/>
                </a:cubicBezTo>
                <a:cubicBezTo>
                  <a:pt x="0" y="44"/>
                  <a:pt x="4" y="41"/>
                  <a:pt x="8" y="41"/>
                </a:cubicBezTo>
                <a:close/>
                <a:moveTo>
                  <a:pt x="1057" y="0"/>
                </a:moveTo>
                <a:lnTo>
                  <a:pt x="1152" y="48"/>
                </a:lnTo>
                <a:lnTo>
                  <a:pt x="1057" y="96"/>
                </a:lnTo>
                <a:lnTo>
                  <a:pt x="1057" y="0"/>
                </a:lnTo>
                <a:close/>
              </a:path>
            </a:pathLst>
          </a:custGeom>
          <a:solidFill>
            <a:srgbClr val="000000"/>
          </a:solidFill>
          <a:ln w="0">
            <a:solidFill>
              <a:srgbClr val="000000"/>
            </a:solidFill>
            <a:round/>
            <a:headEnd/>
            <a:tailEnd/>
          </a:ln>
        </p:spPr>
        <p:txBody>
          <a:bodyPr/>
          <a:lstStyle/>
          <a:p>
            <a:endParaRPr lang="es-CO" sz="2800" b="0"/>
          </a:p>
        </p:txBody>
      </p:sp>
      <p:sp>
        <p:nvSpPr>
          <p:cNvPr id="12" name="Freeform 78"/>
          <p:cNvSpPr>
            <a:spLocks/>
          </p:cNvSpPr>
          <p:nvPr/>
        </p:nvSpPr>
        <p:spPr bwMode="auto">
          <a:xfrm>
            <a:off x="3520876" y="5212804"/>
            <a:ext cx="2275260" cy="952500"/>
          </a:xfrm>
          <a:custGeom>
            <a:avLst/>
            <a:gdLst>
              <a:gd name="T0" fmla="*/ 2147483647 w 1568"/>
              <a:gd name="T1" fmla="*/ 0 h 1152"/>
              <a:gd name="T2" fmla="*/ 0 w 1568"/>
              <a:gd name="T3" fmla="*/ 2147483647 h 1152"/>
              <a:gd name="T4" fmla="*/ 0 w 1568"/>
              <a:gd name="T5" fmla="*/ 2147483647 h 1152"/>
              <a:gd name="T6" fmla="*/ 2147483647 w 1568"/>
              <a:gd name="T7" fmla="*/ 2147483647 h 1152"/>
              <a:gd name="T8" fmla="*/ 2147483647 w 1568"/>
              <a:gd name="T9" fmla="*/ 2147483647 h 1152"/>
              <a:gd name="T10" fmla="*/ 2147483647 w 1568"/>
              <a:gd name="T11" fmla="*/ 2147483647 h 1152"/>
              <a:gd name="T12" fmla="*/ 2147483647 w 1568"/>
              <a:gd name="T13" fmla="*/ 2147483647 h 1152"/>
              <a:gd name="T14" fmla="*/ 2147483647 w 1568"/>
              <a:gd name="T15" fmla="*/ 0 h 1152"/>
              <a:gd name="T16" fmla="*/ 2147483647 w 1568"/>
              <a:gd name="T17" fmla="*/ 0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68"/>
              <a:gd name="T28" fmla="*/ 0 h 1152"/>
              <a:gd name="T29" fmla="*/ 1568 w 1568"/>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68" h="1152">
                <a:moveTo>
                  <a:pt x="143" y="0"/>
                </a:moveTo>
                <a:cubicBezTo>
                  <a:pt x="64" y="0"/>
                  <a:pt x="0" y="65"/>
                  <a:pt x="0" y="144"/>
                </a:cubicBezTo>
                <a:lnTo>
                  <a:pt x="0" y="1008"/>
                </a:lnTo>
                <a:cubicBezTo>
                  <a:pt x="0" y="1088"/>
                  <a:pt x="64" y="1152"/>
                  <a:pt x="143" y="1152"/>
                </a:cubicBezTo>
                <a:lnTo>
                  <a:pt x="1426" y="1152"/>
                </a:lnTo>
                <a:cubicBezTo>
                  <a:pt x="1505" y="1152"/>
                  <a:pt x="1568" y="1088"/>
                  <a:pt x="1568" y="1008"/>
                </a:cubicBezTo>
                <a:lnTo>
                  <a:pt x="1568" y="144"/>
                </a:lnTo>
                <a:cubicBezTo>
                  <a:pt x="1568" y="65"/>
                  <a:pt x="1505" y="0"/>
                  <a:pt x="1426" y="0"/>
                </a:cubicBezTo>
                <a:lnTo>
                  <a:pt x="143" y="0"/>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CO" sz="2800" b="0"/>
          </a:p>
        </p:txBody>
      </p:sp>
      <p:sp>
        <p:nvSpPr>
          <p:cNvPr id="13" name="Freeform 85"/>
          <p:cNvSpPr>
            <a:spLocks/>
          </p:cNvSpPr>
          <p:nvPr/>
        </p:nvSpPr>
        <p:spPr bwMode="auto">
          <a:xfrm>
            <a:off x="3347839" y="3193504"/>
            <a:ext cx="2520305" cy="1946275"/>
          </a:xfrm>
          <a:custGeom>
            <a:avLst/>
            <a:gdLst>
              <a:gd name="T0" fmla="*/ 0 w 1126"/>
              <a:gd name="T1" fmla="*/ 2147483647 h 1226"/>
              <a:gd name="T2" fmla="*/ 2147483647 w 1126"/>
              <a:gd name="T3" fmla="*/ 2147483647 h 1226"/>
              <a:gd name="T4" fmla="*/ 2147483647 w 1126"/>
              <a:gd name="T5" fmla="*/ 2147483647 h 1226"/>
              <a:gd name="T6" fmla="*/ 2147483647 w 1126"/>
              <a:gd name="T7" fmla="*/ 2147483647 h 1226"/>
              <a:gd name="T8" fmla="*/ 2147483647 w 1126"/>
              <a:gd name="T9" fmla="*/ 0 h 1226"/>
              <a:gd name="T10" fmla="*/ 2147483647 w 1126"/>
              <a:gd name="T11" fmla="*/ 2147483647 h 1226"/>
              <a:gd name="T12" fmla="*/ 2147483647 w 1126"/>
              <a:gd name="T13" fmla="*/ 2147483647 h 1226"/>
              <a:gd name="T14" fmla="*/ 2147483647 w 1126"/>
              <a:gd name="T15" fmla="*/ 2147483647 h 1226"/>
              <a:gd name="T16" fmla="*/ 2147483647 w 1126"/>
              <a:gd name="T17" fmla="*/ 2147483647 h 1226"/>
              <a:gd name="T18" fmla="*/ 2147483647 w 1126"/>
              <a:gd name="T19" fmla="*/ 2147483647 h 1226"/>
              <a:gd name="T20" fmla="*/ 2147483647 w 1126"/>
              <a:gd name="T21" fmla="*/ 2147483647 h 1226"/>
              <a:gd name="T22" fmla="*/ 2147483647 w 1126"/>
              <a:gd name="T23" fmla="*/ 2147483647 h 1226"/>
              <a:gd name="T24" fmla="*/ 2147483647 w 1126"/>
              <a:gd name="T25" fmla="*/ 2147483647 h 1226"/>
              <a:gd name="T26" fmla="*/ 2147483647 w 1126"/>
              <a:gd name="T27" fmla="*/ 2147483647 h 1226"/>
              <a:gd name="T28" fmla="*/ 2147483647 w 1126"/>
              <a:gd name="T29" fmla="*/ 2147483647 h 1226"/>
              <a:gd name="T30" fmla="*/ 2147483647 w 1126"/>
              <a:gd name="T31" fmla="*/ 2147483647 h 1226"/>
              <a:gd name="T32" fmla="*/ 2147483647 w 1126"/>
              <a:gd name="T33" fmla="*/ 2147483647 h 1226"/>
              <a:gd name="T34" fmla="*/ 0 w 1126"/>
              <a:gd name="T35" fmla="*/ 2147483647 h 1226"/>
              <a:gd name="T36" fmla="*/ 0 w 1126"/>
              <a:gd name="T37" fmla="*/ 2147483647 h 1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6"/>
              <a:gd name="T58" fmla="*/ 0 h 1226"/>
              <a:gd name="T59" fmla="*/ 1126 w 1126"/>
              <a:gd name="T60" fmla="*/ 1226 h 1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6" h="1226">
                <a:moveTo>
                  <a:pt x="0" y="308"/>
                </a:moveTo>
                <a:lnTo>
                  <a:pt x="424" y="308"/>
                </a:lnTo>
                <a:lnTo>
                  <a:pt x="424" y="154"/>
                </a:lnTo>
                <a:lnTo>
                  <a:pt x="282" y="154"/>
                </a:lnTo>
                <a:lnTo>
                  <a:pt x="563" y="0"/>
                </a:lnTo>
                <a:lnTo>
                  <a:pt x="844" y="154"/>
                </a:lnTo>
                <a:lnTo>
                  <a:pt x="705" y="154"/>
                </a:lnTo>
                <a:lnTo>
                  <a:pt x="705" y="308"/>
                </a:lnTo>
                <a:lnTo>
                  <a:pt x="1126" y="308"/>
                </a:lnTo>
                <a:lnTo>
                  <a:pt x="1126" y="919"/>
                </a:lnTo>
                <a:lnTo>
                  <a:pt x="705" y="919"/>
                </a:lnTo>
                <a:lnTo>
                  <a:pt x="705" y="1073"/>
                </a:lnTo>
                <a:lnTo>
                  <a:pt x="844" y="1073"/>
                </a:lnTo>
                <a:lnTo>
                  <a:pt x="563" y="1226"/>
                </a:lnTo>
                <a:lnTo>
                  <a:pt x="282" y="1073"/>
                </a:lnTo>
                <a:lnTo>
                  <a:pt x="424" y="1073"/>
                </a:lnTo>
                <a:lnTo>
                  <a:pt x="424" y="919"/>
                </a:lnTo>
                <a:lnTo>
                  <a:pt x="0" y="919"/>
                </a:lnTo>
                <a:lnTo>
                  <a:pt x="0" y="308"/>
                </a:lnTo>
                <a:close/>
              </a:path>
            </a:pathLst>
          </a:custGeom>
          <a:solidFill>
            <a:srgbClr val="D1C9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sz="2800" b="0"/>
          </a:p>
        </p:txBody>
      </p:sp>
      <p:sp>
        <p:nvSpPr>
          <p:cNvPr id="14" name="Freeform 86"/>
          <p:cNvSpPr>
            <a:spLocks noEditPoints="1"/>
          </p:cNvSpPr>
          <p:nvPr/>
        </p:nvSpPr>
        <p:spPr bwMode="auto">
          <a:xfrm>
            <a:off x="3347864" y="3173040"/>
            <a:ext cx="2520280" cy="1960562"/>
          </a:xfrm>
          <a:custGeom>
            <a:avLst/>
            <a:gdLst>
              <a:gd name="T0" fmla="*/ 2147483647 w 1904"/>
              <a:gd name="T1" fmla="*/ 2147483647 h 2369"/>
              <a:gd name="T2" fmla="*/ 2147483647 w 1904"/>
              <a:gd name="T3" fmla="*/ 2147483647 h 2369"/>
              <a:gd name="T4" fmla="*/ 2147483647 w 1904"/>
              <a:gd name="T5" fmla="*/ 2147483647 h 2369"/>
              <a:gd name="T6" fmla="*/ 2147483647 w 1904"/>
              <a:gd name="T7" fmla="*/ 2147483647 h 2369"/>
              <a:gd name="T8" fmla="*/ 2147483647 w 1904"/>
              <a:gd name="T9" fmla="*/ 2147483647 h 2369"/>
              <a:gd name="T10" fmla="*/ 2147483647 w 1904"/>
              <a:gd name="T11" fmla="*/ 2147483647 h 2369"/>
              <a:gd name="T12" fmla="*/ 2147483647 w 1904"/>
              <a:gd name="T13" fmla="*/ 2147483647 h 2369"/>
              <a:gd name="T14" fmla="*/ 2147483647 w 1904"/>
              <a:gd name="T15" fmla="*/ 2147483647 h 2369"/>
              <a:gd name="T16" fmla="*/ 2147483647 w 1904"/>
              <a:gd name="T17" fmla="*/ 2147483647 h 2369"/>
              <a:gd name="T18" fmla="*/ 2147483647 w 1904"/>
              <a:gd name="T19" fmla="*/ 2147483647 h 2369"/>
              <a:gd name="T20" fmla="*/ 2147483647 w 1904"/>
              <a:gd name="T21" fmla="*/ 2147483647 h 2369"/>
              <a:gd name="T22" fmla="*/ 2147483647 w 1904"/>
              <a:gd name="T23" fmla="*/ 2147483647 h 2369"/>
              <a:gd name="T24" fmla="*/ 2147483647 w 1904"/>
              <a:gd name="T25" fmla="*/ 2147483647 h 2369"/>
              <a:gd name="T26" fmla="*/ 2147483647 w 1904"/>
              <a:gd name="T27" fmla="*/ 2147483647 h 2369"/>
              <a:gd name="T28" fmla="*/ 2147483647 w 1904"/>
              <a:gd name="T29" fmla="*/ 2147483647 h 2369"/>
              <a:gd name="T30" fmla="*/ 2147483647 w 1904"/>
              <a:gd name="T31" fmla="*/ 2147483647 h 2369"/>
              <a:gd name="T32" fmla="*/ 2147483647 w 1904"/>
              <a:gd name="T33" fmla="*/ 2147483647 h 2369"/>
              <a:gd name="T34" fmla="*/ 2147483647 w 1904"/>
              <a:gd name="T35" fmla="*/ 2147483647 h 2369"/>
              <a:gd name="T36" fmla="*/ 2147483647 w 1904"/>
              <a:gd name="T37" fmla="*/ 2147483647 h 2369"/>
              <a:gd name="T38" fmla="*/ 0 w 1904"/>
              <a:gd name="T39" fmla="*/ 2147483647 h 2369"/>
              <a:gd name="T40" fmla="*/ 2147483647 w 1904"/>
              <a:gd name="T41" fmla="*/ 2147483647 h 2369"/>
              <a:gd name="T42" fmla="*/ 2147483647 w 1904"/>
              <a:gd name="T43" fmla="*/ 2147483647 h 2369"/>
              <a:gd name="T44" fmla="*/ 2147483647 w 1904"/>
              <a:gd name="T45" fmla="*/ 2147483647 h 2369"/>
              <a:gd name="T46" fmla="*/ 2147483647 w 1904"/>
              <a:gd name="T47" fmla="*/ 2147483647 h 2369"/>
              <a:gd name="T48" fmla="*/ 2147483647 w 1904"/>
              <a:gd name="T49" fmla="*/ 2147483647 h 2369"/>
              <a:gd name="T50" fmla="*/ 2147483647 w 1904"/>
              <a:gd name="T51" fmla="*/ 2147483647 h 2369"/>
              <a:gd name="T52" fmla="*/ 2147483647 w 1904"/>
              <a:gd name="T53" fmla="*/ 2147483647 h 2369"/>
              <a:gd name="T54" fmla="*/ 2147483647 w 1904"/>
              <a:gd name="T55" fmla="*/ 2147483647 h 2369"/>
              <a:gd name="T56" fmla="*/ 2147483647 w 1904"/>
              <a:gd name="T57" fmla="*/ 2147483647 h 2369"/>
              <a:gd name="T58" fmla="*/ 2147483647 w 1904"/>
              <a:gd name="T59" fmla="*/ 2147483647 h 2369"/>
              <a:gd name="T60" fmla="*/ 2147483647 w 1904"/>
              <a:gd name="T61" fmla="*/ 2147483647 h 2369"/>
              <a:gd name="T62" fmla="*/ 2147483647 w 1904"/>
              <a:gd name="T63" fmla="*/ 2147483647 h 2369"/>
              <a:gd name="T64" fmla="*/ 2147483647 w 1904"/>
              <a:gd name="T65" fmla="*/ 2147483647 h 2369"/>
              <a:gd name="T66" fmla="*/ 2147483647 w 1904"/>
              <a:gd name="T67" fmla="*/ 2147483647 h 2369"/>
              <a:gd name="T68" fmla="*/ 2147483647 w 1904"/>
              <a:gd name="T69" fmla="*/ 2147483647 h 2369"/>
              <a:gd name="T70" fmla="*/ 2147483647 w 1904"/>
              <a:gd name="T71" fmla="*/ 2147483647 h 2369"/>
              <a:gd name="T72" fmla="*/ 2147483647 w 1904"/>
              <a:gd name="T73" fmla="*/ 2147483647 h 2369"/>
              <a:gd name="T74" fmla="*/ 2147483647 w 1904"/>
              <a:gd name="T75" fmla="*/ 2147483647 h 2369"/>
              <a:gd name="T76" fmla="*/ 2147483647 w 1904"/>
              <a:gd name="T77" fmla="*/ 2147483647 h 23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04"/>
              <a:gd name="T118" fmla="*/ 0 h 2369"/>
              <a:gd name="T119" fmla="*/ 1904 w 1904"/>
              <a:gd name="T120" fmla="*/ 2369 h 23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04" h="2369">
                <a:moveTo>
                  <a:pt x="0" y="598"/>
                </a:moveTo>
                <a:cubicBezTo>
                  <a:pt x="0" y="593"/>
                  <a:pt x="4" y="590"/>
                  <a:pt x="8" y="590"/>
                </a:cubicBezTo>
                <a:lnTo>
                  <a:pt x="718" y="590"/>
                </a:lnTo>
                <a:lnTo>
                  <a:pt x="710" y="598"/>
                </a:lnTo>
                <a:lnTo>
                  <a:pt x="710" y="303"/>
                </a:lnTo>
                <a:lnTo>
                  <a:pt x="718" y="311"/>
                </a:lnTo>
                <a:lnTo>
                  <a:pt x="480" y="311"/>
                </a:lnTo>
                <a:cubicBezTo>
                  <a:pt x="477" y="311"/>
                  <a:pt x="474" y="309"/>
                  <a:pt x="473" y="305"/>
                </a:cubicBezTo>
                <a:cubicBezTo>
                  <a:pt x="472" y="302"/>
                  <a:pt x="473" y="298"/>
                  <a:pt x="476" y="296"/>
                </a:cubicBezTo>
                <a:lnTo>
                  <a:pt x="948" y="2"/>
                </a:lnTo>
                <a:cubicBezTo>
                  <a:pt x="951" y="0"/>
                  <a:pt x="954" y="0"/>
                  <a:pt x="957" y="2"/>
                </a:cubicBezTo>
                <a:lnTo>
                  <a:pt x="1429" y="296"/>
                </a:lnTo>
                <a:cubicBezTo>
                  <a:pt x="1432" y="298"/>
                  <a:pt x="1433" y="302"/>
                  <a:pt x="1432" y="305"/>
                </a:cubicBezTo>
                <a:cubicBezTo>
                  <a:pt x="1431" y="309"/>
                  <a:pt x="1428" y="311"/>
                  <a:pt x="1424" y="311"/>
                </a:cubicBezTo>
                <a:lnTo>
                  <a:pt x="1190" y="311"/>
                </a:lnTo>
                <a:lnTo>
                  <a:pt x="1198" y="303"/>
                </a:lnTo>
                <a:lnTo>
                  <a:pt x="1198" y="598"/>
                </a:lnTo>
                <a:lnTo>
                  <a:pt x="1190" y="590"/>
                </a:lnTo>
                <a:lnTo>
                  <a:pt x="1896" y="590"/>
                </a:lnTo>
                <a:cubicBezTo>
                  <a:pt x="1901" y="590"/>
                  <a:pt x="1904" y="593"/>
                  <a:pt x="1904" y="598"/>
                </a:cubicBezTo>
                <a:lnTo>
                  <a:pt x="1904" y="1771"/>
                </a:lnTo>
                <a:cubicBezTo>
                  <a:pt x="1904" y="1776"/>
                  <a:pt x="1901" y="1779"/>
                  <a:pt x="1896" y="1779"/>
                </a:cubicBezTo>
                <a:lnTo>
                  <a:pt x="1190" y="1779"/>
                </a:lnTo>
                <a:lnTo>
                  <a:pt x="1198" y="1771"/>
                </a:lnTo>
                <a:lnTo>
                  <a:pt x="1198" y="2066"/>
                </a:lnTo>
                <a:lnTo>
                  <a:pt x="1190" y="2058"/>
                </a:lnTo>
                <a:lnTo>
                  <a:pt x="1424" y="2058"/>
                </a:lnTo>
                <a:cubicBezTo>
                  <a:pt x="1428" y="2058"/>
                  <a:pt x="1431" y="2060"/>
                  <a:pt x="1432" y="2064"/>
                </a:cubicBezTo>
                <a:cubicBezTo>
                  <a:pt x="1433" y="2067"/>
                  <a:pt x="1432" y="2071"/>
                  <a:pt x="1429" y="2073"/>
                </a:cubicBezTo>
                <a:lnTo>
                  <a:pt x="957" y="2367"/>
                </a:lnTo>
                <a:cubicBezTo>
                  <a:pt x="954" y="2369"/>
                  <a:pt x="951" y="2369"/>
                  <a:pt x="948" y="2367"/>
                </a:cubicBezTo>
                <a:lnTo>
                  <a:pt x="476" y="2073"/>
                </a:lnTo>
                <a:cubicBezTo>
                  <a:pt x="473" y="2071"/>
                  <a:pt x="472" y="2067"/>
                  <a:pt x="473" y="2064"/>
                </a:cubicBezTo>
                <a:cubicBezTo>
                  <a:pt x="474" y="2060"/>
                  <a:pt x="477" y="2058"/>
                  <a:pt x="480" y="2058"/>
                </a:cubicBezTo>
                <a:lnTo>
                  <a:pt x="718" y="2058"/>
                </a:lnTo>
                <a:lnTo>
                  <a:pt x="710" y="2066"/>
                </a:lnTo>
                <a:lnTo>
                  <a:pt x="710" y="1771"/>
                </a:lnTo>
                <a:lnTo>
                  <a:pt x="718" y="1779"/>
                </a:lnTo>
                <a:lnTo>
                  <a:pt x="8" y="1779"/>
                </a:lnTo>
                <a:cubicBezTo>
                  <a:pt x="4" y="1779"/>
                  <a:pt x="0" y="1776"/>
                  <a:pt x="0" y="1771"/>
                </a:cubicBezTo>
                <a:lnTo>
                  <a:pt x="0" y="598"/>
                </a:lnTo>
                <a:close/>
                <a:moveTo>
                  <a:pt x="16" y="1771"/>
                </a:moveTo>
                <a:lnTo>
                  <a:pt x="8" y="1763"/>
                </a:lnTo>
                <a:lnTo>
                  <a:pt x="718" y="1763"/>
                </a:lnTo>
                <a:cubicBezTo>
                  <a:pt x="722" y="1763"/>
                  <a:pt x="726" y="1767"/>
                  <a:pt x="726" y="1771"/>
                </a:cubicBezTo>
                <a:lnTo>
                  <a:pt x="726" y="2066"/>
                </a:lnTo>
                <a:cubicBezTo>
                  <a:pt x="726" y="2070"/>
                  <a:pt x="722" y="2074"/>
                  <a:pt x="718" y="2074"/>
                </a:cubicBezTo>
                <a:lnTo>
                  <a:pt x="480" y="2074"/>
                </a:lnTo>
                <a:lnTo>
                  <a:pt x="485" y="2059"/>
                </a:lnTo>
                <a:lnTo>
                  <a:pt x="957" y="2354"/>
                </a:lnTo>
                <a:lnTo>
                  <a:pt x="948" y="2354"/>
                </a:lnTo>
                <a:lnTo>
                  <a:pt x="1420" y="2059"/>
                </a:lnTo>
                <a:lnTo>
                  <a:pt x="1424" y="2074"/>
                </a:lnTo>
                <a:lnTo>
                  <a:pt x="1190" y="2074"/>
                </a:lnTo>
                <a:cubicBezTo>
                  <a:pt x="1185" y="2074"/>
                  <a:pt x="1182" y="2070"/>
                  <a:pt x="1182" y="2066"/>
                </a:cubicBezTo>
                <a:lnTo>
                  <a:pt x="1182" y="1771"/>
                </a:lnTo>
                <a:cubicBezTo>
                  <a:pt x="1182" y="1767"/>
                  <a:pt x="1185" y="1763"/>
                  <a:pt x="1190" y="1763"/>
                </a:cubicBezTo>
                <a:lnTo>
                  <a:pt x="1896" y="1763"/>
                </a:lnTo>
                <a:lnTo>
                  <a:pt x="1888" y="1771"/>
                </a:lnTo>
                <a:lnTo>
                  <a:pt x="1888" y="598"/>
                </a:lnTo>
                <a:lnTo>
                  <a:pt x="1896" y="606"/>
                </a:lnTo>
                <a:lnTo>
                  <a:pt x="1190" y="606"/>
                </a:lnTo>
                <a:cubicBezTo>
                  <a:pt x="1185" y="606"/>
                  <a:pt x="1182" y="602"/>
                  <a:pt x="1182" y="598"/>
                </a:cubicBezTo>
                <a:lnTo>
                  <a:pt x="1182" y="303"/>
                </a:lnTo>
                <a:cubicBezTo>
                  <a:pt x="1182" y="299"/>
                  <a:pt x="1185" y="295"/>
                  <a:pt x="1190" y="295"/>
                </a:cubicBezTo>
                <a:lnTo>
                  <a:pt x="1424" y="295"/>
                </a:lnTo>
                <a:lnTo>
                  <a:pt x="1420" y="310"/>
                </a:lnTo>
                <a:lnTo>
                  <a:pt x="948" y="15"/>
                </a:lnTo>
                <a:lnTo>
                  <a:pt x="957" y="15"/>
                </a:lnTo>
                <a:lnTo>
                  <a:pt x="485" y="310"/>
                </a:lnTo>
                <a:lnTo>
                  <a:pt x="480" y="295"/>
                </a:lnTo>
                <a:lnTo>
                  <a:pt x="718" y="295"/>
                </a:lnTo>
                <a:cubicBezTo>
                  <a:pt x="722" y="295"/>
                  <a:pt x="726" y="299"/>
                  <a:pt x="726" y="303"/>
                </a:cubicBezTo>
                <a:lnTo>
                  <a:pt x="726" y="598"/>
                </a:lnTo>
                <a:cubicBezTo>
                  <a:pt x="726" y="602"/>
                  <a:pt x="722" y="606"/>
                  <a:pt x="718" y="606"/>
                </a:cubicBezTo>
                <a:lnTo>
                  <a:pt x="8" y="606"/>
                </a:lnTo>
                <a:lnTo>
                  <a:pt x="16" y="598"/>
                </a:lnTo>
                <a:lnTo>
                  <a:pt x="16" y="1771"/>
                </a:lnTo>
                <a:close/>
              </a:path>
            </a:pathLst>
          </a:custGeom>
          <a:solidFill>
            <a:srgbClr val="000000"/>
          </a:solidFill>
          <a:ln w="1588">
            <a:solidFill>
              <a:srgbClr val="000000"/>
            </a:solidFill>
            <a:round/>
            <a:headEnd/>
            <a:tailEnd/>
          </a:ln>
        </p:spPr>
        <p:txBody>
          <a:bodyPr/>
          <a:lstStyle/>
          <a:p>
            <a:endParaRPr lang="es-CO" sz="2800" b="0"/>
          </a:p>
        </p:txBody>
      </p:sp>
      <p:sp>
        <p:nvSpPr>
          <p:cNvPr id="15" name="Rectangle 87"/>
          <p:cNvSpPr>
            <a:spLocks noChangeArrowheads="1"/>
          </p:cNvSpPr>
          <p:nvPr/>
        </p:nvSpPr>
        <p:spPr bwMode="auto">
          <a:xfrm>
            <a:off x="3491880" y="3909466"/>
            <a:ext cx="22240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sz="2400" dirty="0">
                <a:solidFill>
                  <a:srgbClr val="000000"/>
                </a:solidFill>
                <a:latin typeface="Arial"/>
                <a:cs typeface="Arial"/>
              </a:rPr>
              <a:t>Conformado por</a:t>
            </a:r>
            <a:endParaRPr lang="es-CO" sz="2800" b="0" dirty="0">
              <a:latin typeface="Arial"/>
              <a:cs typeface="Arial"/>
            </a:endParaRPr>
          </a:p>
        </p:txBody>
      </p:sp>
      <p:sp>
        <p:nvSpPr>
          <p:cNvPr id="16" name="Freeform 90"/>
          <p:cNvSpPr>
            <a:spLocks noEditPoints="1"/>
          </p:cNvSpPr>
          <p:nvPr/>
        </p:nvSpPr>
        <p:spPr bwMode="auto">
          <a:xfrm>
            <a:off x="3605014" y="2307679"/>
            <a:ext cx="2297160" cy="833437"/>
          </a:xfrm>
          <a:custGeom>
            <a:avLst/>
            <a:gdLst>
              <a:gd name="T0" fmla="*/ 2147483647 w 1584"/>
              <a:gd name="T1" fmla="*/ 2147483647 h 1008"/>
              <a:gd name="T2" fmla="*/ 2147483647 w 1584"/>
              <a:gd name="T3" fmla="*/ 2147483647 h 1008"/>
              <a:gd name="T4" fmla="*/ 2147483647 w 1584"/>
              <a:gd name="T5" fmla="*/ 2147483647 h 1008"/>
              <a:gd name="T6" fmla="*/ 2147483647 w 1584"/>
              <a:gd name="T7" fmla="*/ 2147483647 h 1008"/>
              <a:gd name="T8" fmla="*/ 2147483647 w 1584"/>
              <a:gd name="T9" fmla="*/ 2147483647 h 1008"/>
              <a:gd name="T10" fmla="*/ 2147483647 w 1584"/>
              <a:gd name="T11" fmla="*/ 2147483647 h 1008"/>
              <a:gd name="T12" fmla="*/ 2147483647 w 1584"/>
              <a:gd name="T13" fmla="*/ 2147483647 h 1008"/>
              <a:gd name="T14" fmla="*/ 2147483647 w 1584"/>
              <a:gd name="T15" fmla="*/ 2147483647 h 1008"/>
              <a:gd name="T16" fmla="*/ 2147483647 w 1584"/>
              <a:gd name="T17" fmla="*/ 2147483647 h 1008"/>
              <a:gd name="T18" fmla="*/ 2147483647 w 1584"/>
              <a:gd name="T19" fmla="*/ 2147483647 h 1008"/>
              <a:gd name="T20" fmla="*/ 2147483647 w 1584"/>
              <a:gd name="T21" fmla="*/ 2147483647 h 1008"/>
              <a:gd name="T22" fmla="*/ 2147483647 w 1584"/>
              <a:gd name="T23" fmla="*/ 2147483647 h 1008"/>
              <a:gd name="T24" fmla="*/ 2147483647 w 1584"/>
              <a:gd name="T25" fmla="*/ 2147483647 h 1008"/>
              <a:gd name="T26" fmla="*/ 2147483647 w 1584"/>
              <a:gd name="T27" fmla="*/ 2147483647 h 1008"/>
              <a:gd name="T28" fmla="*/ 2147483647 w 1584"/>
              <a:gd name="T29" fmla="*/ 2147483647 h 1008"/>
              <a:gd name="T30" fmla="*/ 2147483647 w 1584"/>
              <a:gd name="T31" fmla="*/ 2147483647 h 1008"/>
              <a:gd name="T32" fmla="*/ 2147483647 w 1584"/>
              <a:gd name="T33" fmla="*/ 2147483647 h 1008"/>
              <a:gd name="T34" fmla="*/ 2147483647 w 1584"/>
              <a:gd name="T35" fmla="*/ 2147483647 h 1008"/>
              <a:gd name="T36" fmla="*/ 2147483647 w 1584"/>
              <a:gd name="T37" fmla="*/ 2147483647 h 1008"/>
              <a:gd name="T38" fmla="*/ 2147483647 w 1584"/>
              <a:gd name="T39" fmla="*/ 2147483647 h 1008"/>
              <a:gd name="T40" fmla="*/ 2147483647 w 1584"/>
              <a:gd name="T41" fmla="*/ 0 h 1008"/>
              <a:gd name="T42" fmla="*/ 2147483647 w 1584"/>
              <a:gd name="T43" fmla="*/ 2147483647 h 1008"/>
              <a:gd name="T44" fmla="*/ 2147483647 w 1584"/>
              <a:gd name="T45" fmla="*/ 2147483647 h 1008"/>
              <a:gd name="T46" fmla="*/ 2147483647 w 1584"/>
              <a:gd name="T47" fmla="*/ 2147483647 h 1008"/>
              <a:gd name="T48" fmla="*/ 2147483647 w 1584"/>
              <a:gd name="T49" fmla="*/ 2147483647 h 1008"/>
              <a:gd name="T50" fmla="*/ 2147483647 w 1584"/>
              <a:gd name="T51" fmla="*/ 2147483647 h 1008"/>
              <a:gd name="T52" fmla="*/ 2147483647 w 1584"/>
              <a:gd name="T53" fmla="*/ 2147483647 h 1008"/>
              <a:gd name="T54" fmla="*/ 2147483647 w 1584"/>
              <a:gd name="T55" fmla="*/ 2147483647 h 1008"/>
              <a:gd name="T56" fmla="*/ 2147483647 w 1584"/>
              <a:gd name="T57" fmla="*/ 2147483647 h 1008"/>
              <a:gd name="T58" fmla="*/ 2147483647 w 1584"/>
              <a:gd name="T59" fmla="*/ 2147483647 h 1008"/>
              <a:gd name="T60" fmla="*/ 2147483647 w 1584"/>
              <a:gd name="T61" fmla="*/ 2147483647 h 1008"/>
              <a:gd name="T62" fmla="*/ 2147483647 w 1584"/>
              <a:gd name="T63" fmla="*/ 2147483647 h 1008"/>
              <a:gd name="T64" fmla="*/ 2147483647 w 1584"/>
              <a:gd name="T65" fmla="*/ 2147483647 h 1008"/>
              <a:gd name="T66" fmla="*/ 2147483647 w 1584"/>
              <a:gd name="T67" fmla="*/ 2147483647 h 1008"/>
              <a:gd name="T68" fmla="*/ 2147483647 w 1584"/>
              <a:gd name="T69" fmla="*/ 2147483647 h 1008"/>
              <a:gd name="T70" fmla="*/ 0 w 1584"/>
              <a:gd name="T71" fmla="*/ 2147483647 h 1008"/>
              <a:gd name="T72" fmla="*/ 2147483647 w 1584"/>
              <a:gd name="T73" fmla="*/ 2147483647 h 1008"/>
              <a:gd name="T74" fmla="*/ 2147483647 w 1584"/>
              <a:gd name="T75" fmla="*/ 2147483647 h 1008"/>
              <a:gd name="T76" fmla="*/ 2147483647 w 1584"/>
              <a:gd name="T77" fmla="*/ 2147483647 h 1008"/>
              <a:gd name="T78" fmla="*/ 2147483647 w 1584"/>
              <a:gd name="T79" fmla="*/ 2147483647 h 1008"/>
              <a:gd name="T80" fmla="*/ 2147483647 w 1584"/>
              <a:gd name="T81" fmla="*/ 0 h 10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84"/>
              <a:gd name="T124" fmla="*/ 0 h 1008"/>
              <a:gd name="T125" fmla="*/ 1584 w 1584"/>
              <a:gd name="T126" fmla="*/ 1008 h 10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84" h="1008">
                <a:moveTo>
                  <a:pt x="133" y="16"/>
                </a:moveTo>
                <a:lnTo>
                  <a:pt x="135" y="16"/>
                </a:lnTo>
                <a:lnTo>
                  <a:pt x="86" y="26"/>
                </a:lnTo>
                <a:lnTo>
                  <a:pt x="89" y="25"/>
                </a:lnTo>
                <a:lnTo>
                  <a:pt x="50" y="52"/>
                </a:lnTo>
                <a:lnTo>
                  <a:pt x="52" y="50"/>
                </a:lnTo>
                <a:lnTo>
                  <a:pt x="25" y="89"/>
                </a:lnTo>
                <a:lnTo>
                  <a:pt x="26" y="86"/>
                </a:lnTo>
                <a:lnTo>
                  <a:pt x="16" y="134"/>
                </a:lnTo>
                <a:lnTo>
                  <a:pt x="16" y="132"/>
                </a:lnTo>
                <a:lnTo>
                  <a:pt x="16" y="876"/>
                </a:lnTo>
                <a:lnTo>
                  <a:pt x="16" y="875"/>
                </a:lnTo>
                <a:lnTo>
                  <a:pt x="26" y="923"/>
                </a:lnTo>
                <a:lnTo>
                  <a:pt x="25" y="920"/>
                </a:lnTo>
                <a:lnTo>
                  <a:pt x="52" y="960"/>
                </a:lnTo>
                <a:lnTo>
                  <a:pt x="50" y="958"/>
                </a:lnTo>
                <a:lnTo>
                  <a:pt x="89" y="984"/>
                </a:lnTo>
                <a:lnTo>
                  <a:pt x="86" y="983"/>
                </a:lnTo>
                <a:lnTo>
                  <a:pt x="135" y="993"/>
                </a:lnTo>
                <a:lnTo>
                  <a:pt x="133" y="992"/>
                </a:lnTo>
                <a:lnTo>
                  <a:pt x="1452" y="992"/>
                </a:lnTo>
                <a:lnTo>
                  <a:pt x="1451" y="993"/>
                </a:lnTo>
                <a:lnTo>
                  <a:pt x="1499" y="983"/>
                </a:lnTo>
                <a:lnTo>
                  <a:pt x="1496" y="984"/>
                </a:lnTo>
                <a:lnTo>
                  <a:pt x="1536" y="958"/>
                </a:lnTo>
                <a:lnTo>
                  <a:pt x="1534" y="960"/>
                </a:lnTo>
                <a:lnTo>
                  <a:pt x="1560" y="920"/>
                </a:lnTo>
                <a:lnTo>
                  <a:pt x="1559" y="923"/>
                </a:lnTo>
                <a:lnTo>
                  <a:pt x="1569" y="875"/>
                </a:lnTo>
                <a:lnTo>
                  <a:pt x="1568" y="876"/>
                </a:lnTo>
                <a:lnTo>
                  <a:pt x="1568" y="132"/>
                </a:lnTo>
                <a:lnTo>
                  <a:pt x="1569" y="134"/>
                </a:lnTo>
                <a:lnTo>
                  <a:pt x="1559" y="86"/>
                </a:lnTo>
                <a:lnTo>
                  <a:pt x="1560" y="89"/>
                </a:lnTo>
                <a:lnTo>
                  <a:pt x="1534" y="50"/>
                </a:lnTo>
                <a:lnTo>
                  <a:pt x="1536" y="52"/>
                </a:lnTo>
                <a:lnTo>
                  <a:pt x="1496" y="25"/>
                </a:lnTo>
                <a:lnTo>
                  <a:pt x="1499" y="26"/>
                </a:lnTo>
                <a:lnTo>
                  <a:pt x="1451" y="16"/>
                </a:lnTo>
                <a:lnTo>
                  <a:pt x="1452" y="16"/>
                </a:lnTo>
                <a:lnTo>
                  <a:pt x="133" y="16"/>
                </a:lnTo>
                <a:close/>
                <a:moveTo>
                  <a:pt x="1452" y="0"/>
                </a:moveTo>
                <a:cubicBezTo>
                  <a:pt x="1453" y="0"/>
                  <a:pt x="1454" y="1"/>
                  <a:pt x="1454" y="1"/>
                </a:cubicBezTo>
                <a:lnTo>
                  <a:pt x="1502" y="11"/>
                </a:lnTo>
                <a:cubicBezTo>
                  <a:pt x="1503" y="11"/>
                  <a:pt x="1504" y="11"/>
                  <a:pt x="1505" y="12"/>
                </a:cubicBezTo>
                <a:lnTo>
                  <a:pt x="1545" y="39"/>
                </a:lnTo>
                <a:cubicBezTo>
                  <a:pt x="1546" y="39"/>
                  <a:pt x="1547" y="40"/>
                  <a:pt x="1547" y="41"/>
                </a:cubicBezTo>
                <a:lnTo>
                  <a:pt x="1573" y="80"/>
                </a:lnTo>
                <a:cubicBezTo>
                  <a:pt x="1574" y="81"/>
                  <a:pt x="1574" y="82"/>
                  <a:pt x="1574" y="83"/>
                </a:cubicBezTo>
                <a:lnTo>
                  <a:pt x="1584" y="131"/>
                </a:lnTo>
                <a:cubicBezTo>
                  <a:pt x="1584" y="131"/>
                  <a:pt x="1584" y="132"/>
                  <a:pt x="1584" y="132"/>
                </a:cubicBezTo>
                <a:lnTo>
                  <a:pt x="1584" y="876"/>
                </a:lnTo>
                <a:cubicBezTo>
                  <a:pt x="1584" y="877"/>
                  <a:pt x="1584" y="878"/>
                  <a:pt x="1584" y="878"/>
                </a:cubicBezTo>
                <a:lnTo>
                  <a:pt x="1574" y="926"/>
                </a:lnTo>
                <a:cubicBezTo>
                  <a:pt x="1574" y="927"/>
                  <a:pt x="1574" y="928"/>
                  <a:pt x="1573" y="929"/>
                </a:cubicBezTo>
                <a:lnTo>
                  <a:pt x="1547" y="969"/>
                </a:lnTo>
                <a:cubicBezTo>
                  <a:pt x="1547" y="970"/>
                  <a:pt x="1546" y="971"/>
                  <a:pt x="1545" y="971"/>
                </a:cubicBezTo>
                <a:lnTo>
                  <a:pt x="1505" y="997"/>
                </a:lnTo>
                <a:cubicBezTo>
                  <a:pt x="1504" y="998"/>
                  <a:pt x="1503" y="998"/>
                  <a:pt x="1502" y="998"/>
                </a:cubicBezTo>
                <a:lnTo>
                  <a:pt x="1454" y="1008"/>
                </a:lnTo>
                <a:cubicBezTo>
                  <a:pt x="1454" y="1008"/>
                  <a:pt x="1453" y="1008"/>
                  <a:pt x="1452" y="1008"/>
                </a:cubicBezTo>
                <a:lnTo>
                  <a:pt x="133" y="1008"/>
                </a:lnTo>
                <a:cubicBezTo>
                  <a:pt x="133" y="1008"/>
                  <a:pt x="132" y="1008"/>
                  <a:pt x="132" y="1008"/>
                </a:cubicBezTo>
                <a:lnTo>
                  <a:pt x="83" y="998"/>
                </a:lnTo>
                <a:cubicBezTo>
                  <a:pt x="82" y="998"/>
                  <a:pt x="81" y="998"/>
                  <a:pt x="80" y="997"/>
                </a:cubicBezTo>
                <a:lnTo>
                  <a:pt x="41" y="971"/>
                </a:lnTo>
                <a:cubicBezTo>
                  <a:pt x="40" y="971"/>
                  <a:pt x="39" y="970"/>
                  <a:pt x="39" y="969"/>
                </a:cubicBezTo>
                <a:lnTo>
                  <a:pt x="12" y="929"/>
                </a:lnTo>
                <a:cubicBezTo>
                  <a:pt x="11" y="928"/>
                  <a:pt x="11" y="927"/>
                  <a:pt x="11" y="926"/>
                </a:cubicBezTo>
                <a:lnTo>
                  <a:pt x="1" y="878"/>
                </a:lnTo>
                <a:cubicBezTo>
                  <a:pt x="1" y="878"/>
                  <a:pt x="0" y="877"/>
                  <a:pt x="0" y="876"/>
                </a:cubicBezTo>
                <a:lnTo>
                  <a:pt x="0" y="132"/>
                </a:lnTo>
                <a:cubicBezTo>
                  <a:pt x="0" y="132"/>
                  <a:pt x="1" y="131"/>
                  <a:pt x="1" y="131"/>
                </a:cubicBezTo>
                <a:lnTo>
                  <a:pt x="11" y="83"/>
                </a:lnTo>
                <a:cubicBezTo>
                  <a:pt x="11" y="82"/>
                  <a:pt x="11" y="81"/>
                  <a:pt x="12" y="80"/>
                </a:cubicBezTo>
                <a:lnTo>
                  <a:pt x="39" y="41"/>
                </a:lnTo>
                <a:cubicBezTo>
                  <a:pt x="39" y="40"/>
                  <a:pt x="40" y="39"/>
                  <a:pt x="41" y="39"/>
                </a:cubicBezTo>
                <a:lnTo>
                  <a:pt x="80" y="12"/>
                </a:lnTo>
                <a:cubicBezTo>
                  <a:pt x="81" y="11"/>
                  <a:pt x="82" y="11"/>
                  <a:pt x="83" y="11"/>
                </a:cubicBezTo>
                <a:lnTo>
                  <a:pt x="132" y="1"/>
                </a:lnTo>
                <a:cubicBezTo>
                  <a:pt x="132" y="1"/>
                  <a:pt x="133" y="0"/>
                  <a:pt x="133" y="0"/>
                </a:cubicBezTo>
                <a:lnTo>
                  <a:pt x="1452" y="0"/>
                </a:lnTo>
                <a:close/>
              </a:path>
            </a:pathLst>
          </a:custGeom>
          <a:solidFill>
            <a:srgbClr val="000000"/>
          </a:solidFill>
          <a:ln w="1588">
            <a:solidFill>
              <a:srgbClr val="000000"/>
            </a:solidFill>
            <a:round/>
            <a:headEnd/>
            <a:tailEnd/>
          </a:ln>
        </p:spPr>
        <p:txBody>
          <a:bodyPr/>
          <a:lstStyle/>
          <a:p>
            <a:endParaRPr lang="es-CO" sz="2800" b="0"/>
          </a:p>
        </p:txBody>
      </p:sp>
      <p:sp>
        <p:nvSpPr>
          <p:cNvPr id="17" name="Rectangle 91"/>
          <p:cNvSpPr>
            <a:spLocks noChangeArrowheads="1"/>
          </p:cNvSpPr>
          <p:nvPr/>
        </p:nvSpPr>
        <p:spPr bwMode="auto">
          <a:xfrm>
            <a:off x="3779912" y="2325290"/>
            <a:ext cx="186121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s-CO" sz="2400" dirty="0" smtClean="0">
                <a:solidFill>
                  <a:srgbClr val="000000"/>
                </a:solidFill>
                <a:latin typeface="Arial"/>
                <a:cs typeface="Arial"/>
              </a:rPr>
              <a:t>Parte estratégica </a:t>
            </a:r>
            <a:endParaRPr lang="es-CO" sz="2400" b="0" dirty="0">
              <a:latin typeface="Arial"/>
              <a:cs typeface="Arial"/>
            </a:endParaRPr>
          </a:p>
        </p:txBody>
      </p:sp>
      <p:sp>
        <p:nvSpPr>
          <p:cNvPr id="18" name="TextBox 17"/>
          <p:cNvSpPr txBox="1"/>
          <p:nvPr/>
        </p:nvSpPr>
        <p:spPr>
          <a:xfrm>
            <a:off x="3821548" y="5277618"/>
            <a:ext cx="1758564" cy="830997"/>
          </a:xfrm>
          <a:prstGeom prst="rect">
            <a:avLst/>
          </a:prstGeom>
          <a:noFill/>
        </p:spPr>
        <p:txBody>
          <a:bodyPr wrap="none" rtlCol="0">
            <a:spAutoFit/>
          </a:bodyPr>
          <a:lstStyle/>
          <a:p>
            <a:pPr algn="ctr"/>
            <a:r>
              <a:rPr lang="en-US" sz="2400" dirty="0" smtClean="0">
                <a:latin typeface="Arial"/>
                <a:cs typeface="Arial"/>
              </a:rPr>
              <a:t>Plan de </a:t>
            </a:r>
          </a:p>
          <a:p>
            <a:pPr algn="ctr"/>
            <a:r>
              <a:rPr lang="en-US" sz="2400" dirty="0" err="1" smtClean="0">
                <a:latin typeface="Arial"/>
                <a:cs typeface="Arial"/>
              </a:rPr>
              <a:t>Inversiones</a:t>
            </a:r>
            <a:endParaRPr lang="en-US" sz="2400" dirty="0">
              <a:latin typeface="Arial"/>
              <a:cs typeface="Arial"/>
            </a:endParaRPr>
          </a:p>
        </p:txBody>
      </p:sp>
      <p:sp>
        <p:nvSpPr>
          <p:cNvPr id="19" name="TextBox 18"/>
          <p:cNvSpPr txBox="1"/>
          <p:nvPr/>
        </p:nvSpPr>
        <p:spPr>
          <a:xfrm>
            <a:off x="6660232" y="2667719"/>
            <a:ext cx="2016224" cy="923330"/>
          </a:xfrm>
          <a:prstGeom prst="rect">
            <a:avLst/>
          </a:prstGeom>
          <a:noFill/>
          <a:ln>
            <a:solidFill>
              <a:schemeClr val="tx1"/>
            </a:solidFill>
          </a:ln>
        </p:spPr>
        <p:txBody>
          <a:bodyPr wrap="square" rtlCol="0">
            <a:spAutoFit/>
          </a:bodyPr>
          <a:lstStyle/>
          <a:p>
            <a:pPr marL="285750" indent="-285750">
              <a:buFont typeface="Arial"/>
              <a:buChar char="•"/>
            </a:pPr>
            <a:r>
              <a:rPr lang="en-US" dirty="0" smtClean="0"/>
              <a:t>Vision</a:t>
            </a:r>
          </a:p>
          <a:p>
            <a:pPr marL="285750" indent="-285750">
              <a:buFont typeface="Arial"/>
              <a:buChar char="•"/>
            </a:pPr>
            <a:r>
              <a:rPr lang="en-US" dirty="0" err="1" smtClean="0"/>
              <a:t>Objetivos</a:t>
            </a:r>
            <a:r>
              <a:rPr lang="en-US" dirty="0" smtClean="0"/>
              <a:t> </a:t>
            </a:r>
          </a:p>
          <a:p>
            <a:pPr marL="285750" indent="-285750">
              <a:buFont typeface="Arial"/>
              <a:buChar char="•"/>
            </a:pPr>
            <a:r>
              <a:rPr lang="en-US" dirty="0" err="1" smtClean="0"/>
              <a:t>Metas</a:t>
            </a:r>
            <a:endParaRPr lang="en-US" dirty="0"/>
          </a:p>
        </p:txBody>
      </p:sp>
      <p:sp>
        <p:nvSpPr>
          <p:cNvPr id="21" name="TextBox 20"/>
          <p:cNvSpPr txBox="1"/>
          <p:nvPr/>
        </p:nvSpPr>
        <p:spPr>
          <a:xfrm>
            <a:off x="6588224" y="5476031"/>
            <a:ext cx="1872208" cy="646331"/>
          </a:xfrm>
          <a:prstGeom prst="rect">
            <a:avLst/>
          </a:prstGeom>
          <a:noFill/>
          <a:ln>
            <a:solidFill>
              <a:schemeClr val="tx1"/>
            </a:solidFill>
          </a:ln>
        </p:spPr>
        <p:txBody>
          <a:bodyPr wrap="square" rtlCol="0">
            <a:spAutoFit/>
          </a:bodyPr>
          <a:lstStyle/>
          <a:p>
            <a:pPr marL="285750" indent="-285750">
              <a:buFont typeface="Arial"/>
              <a:buChar char="•"/>
            </a:pPr>
            <a:r>
              <a:rPr lang="en-US" dirty="0" err="1"/>
              <a:t>Estrategias</a:t>
            </a:r>
            <a:r>
              <a:rPr lang="en-US" dirty="0"/>
              <a:t>, </a:t>
            </a:r>
            <a:r>
              <a:rPr lang="en-US" dirty="0" err="1"/>
              <a:t>recursos</a:t>
            </a:r>
            <a:endParaRPr lang="en-US" dirty="0"/>
          </a:p>
        </p:txBody>
      </p:sp>
      <p:sp>
        <p:nvSpPr>
          <p:cNvPr id="2" name="Rectangle 1"/>
          <p:cNvSpPr/>
          <p:nvPr/>
        </p:nvSpPr>
        <p:spPr>
          <a:xfrm>
            <a:off x="6588224" y="2235671"/>
            <a:ext cx="2088232" cy="369332"/>
          </a:xfrm>
          <a:prstGeom prst="rect">
            <a:avLst/>
          </a:prstGeom>
          <a:ln>
            <a:solidFill>
              <a:schemeClr val="tx1"/>
            </a:solidFill>
          </a:ln>
        </p:spPr>
        <p:txBody>
          <a:bodyPr wrap="square">
            <a:spAutoFit/>
          </a:bodyPr>
          <a:lstStyle/>
          <a:p>
            <a:pPr marL="285750" indent="-285750">
              <a:buFont typeface="Arial"/>
              <a:buChar char="•"/>
            </a:pPr>
            <a:r>
              <a:rPr lang="en-US" dirty="0" err="1" smtClean="0"/>
              <a:t>Diagnostico</a:t>
            </a:r>
            <a:endParaRPr lang="en-US" dirty="0"/>
          </a:p>
        </p:txBody>
      </p:sp>
      <p:grpSp>
        <p:nvGrpSpPr>
          <p:cNvPr id="20" name="Group 19"/>
          <p:cNvGrpSpPr/>
          <p:nvPr/>
        </p:nvGrpSpPr>
        <p:grpSpPr>
          <a:xfrm>
            <a:off x="442764" y="1265196"/>
            <a:ext cx="8017668" cy="435612"/>
            <a:chOff x="442764" y="1265196"/>
            <a:chExt cx="8017668" cy="435612"/>
          </a:xfrm>
        </p:grpSpPr>
        <p:sp>
          <p:nvSpPr>
            <p:cNvPr id="22" name="10 Rectángulo redondeado"/>
            <p:cNvSpPr/>
            <p:nvPr/>
          </p:nvSpPr>
          <p:spPr>
            <a:xfrm>
              <a:off x="442764" y="1297864"/>
              <a:ext cx="8017668" cy="402944"/>
            </a:xfrm>
            <a:prstGeom prst="roundRect">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11 Rectángulo"/>
            <p:cNvSpPr/>
            <p:nvPr/>
          </p:nvSpPr>
          <p:spPr>
            <a:xfrm>
              <a:off x="617368" y="1265196"/>
              <a:ext cx="7668460" cy="3636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3600" b="1" i="0" u="none" kern="1200" dirty="0" smtClean="0">
                  <a:solidFill>
                    <a:schemeClr val="accent1">
                      <a:lumMod val="50000"/>
                    </a:schemeClr>
                  </a:solidFill>
                  <a:latin typeface="Calibri" pitchFamily="34" charset="0"/>
                  <a:cs typeface="Calibri" pitchFamily="34" charset="0"/>
                </a:rPr>
                <a:t>Soporte normativo: Ley 152 de 1994</a:t>
              </a:r>
              <a:endParaRPr lang="es-ES" sz="3600" kern="1200" dirty="0">
                <a:solidFill>
                  <a:schemeClr val="accent1">
                    <a:lumMod val="50000"/>
                  </a:schemeClr>
                </a:solidFill>
                <a:latin typeface="Calibri" pitchFamily="34" charset="0"/>
                <a:cs typeface="Calibri" pitchFamily="34" charset="0"/>
              </a:endParaRPr>
            </a:p>
          </p:txBody>
        </p:sp>
      </p:grpSp>
      <p:grpSp>
        <p:nvGrpSpPr>
          <p:cNvPr id="24" name="10 Grupo"/>
          <p:cNvGrpSpPr>
            <a:grpSpLocks/>
          </p:cNvGrpSpPr>
          <p:nvPr/>
        </p:nvGrpSpPr>
        <p:grpSpPr bwMode="auto">
          <a:xfrm>
            <a:off x="5651500" y="6147416"/>
            <a:ext cx="3457575" cy="757238"/>
            <a:chOff x="5652120" y="6093296"/>
            <a:chExt cx="3456384" cy="757382"/>
          </a:xfrm>
        </p:grpSpPr>
        <p:pic>
          <p:nvPicPr>
            <p:cNvPr id="25" name="11 Imagen"/>
            <p:cNvPicPr>
              <a:picLocks noChangeAspect="1"/>
            </p:cNvPicPr>
            <p:nvPr/>
          </p:nvPicPr>
          <p:blipFill>
            <a:blip r:embed="rId3" cstate="print">
              <a:extLst>
                <a:ext uri="{28A0092B-C50C-407E-A947-70E740481C1C}">
                  <a14:useLocalDpi xmlns:a14="http://schemas.microsoft.com/office/drawing/2010/main" val="0"/>
                </a:ext>
              </a:extLst>
            </a:blip>
            <a:srcRect l="80014" t="81187" r="3384" b="5008"/>
            <a:stretch>
              <a:fillRect/>
            </a:stretch>
          </p:blipFill>
          <p:spPr bwMode="auto">
            <a:xfrm>
              <a:off x="7590492" y="6093296"/>
              <a:ext cx="1518012" cy="75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12 Imagen"/>
            <p:cNvPicPr>
              <a:picLocks noChangeAspect="1"/>
            </p:cNvPicPr>
            <p:nvPr/>
          </p:nvPicPr>
          <p:blipFill>
            <a:blip r:embed="rId4" cstate="print">
              <a:extLst>
                <a:ext uri="{28A0092B-C50C-407E-A947-70E740481C1C}">
                  <a14:useLocalDpi xmlns:a14="http://schemas.microsoft.com/office/drawing/2010/main" val="0"/>
                </a:ext>
              </a:extLst>
            </a:blip>
            <a:srcRect l="7722" t="34483" r="7437" b="38161"/>
            <a:stretch>
              <a:fillRect/>
            </a:stretch>
          </p:blipFill>
          <p:spPr bwMode="auto">
            <a:xfrm>
              <a:off x="5652120" y="6230505"/>
              <a:ext cx="1938372" cy="48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6717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121067"/>
            <a:ext cx="7941568" cy="595388"/>
          </a:xfrm>
        </p:spPr>
        <p:txBody>
          <a:bodyPr>
            <a:normAutofit fontScale="90000"/>
          </a:bodyPr>
          <a:lstStyle/>
          <a:p>
            <a:r>
              <a:rPr lang="es-CO" dirty="0" smtClean="0"/>
              <a:t>Metodología PASE a la Equidad en Salud</a:t>
            </a:r>
            <a:endParaRPr lang="es-CO" dirty="0"/>
          </a:p>
        </p:txBody>
      </p:sp>
      <p:sp>
        <p:nvSpPr>
          <p:cNvPr id="36" name="CuadroTexto 35"/>
          <p:cNvSpPr txBox="1"/>
          <p:nvPr/>
        </p:nvSpPr>
        <p:spPr>
          <a:xfrm>
            <a:off x="179512" y="1844824"/>
            <a:ext cx="4032448" cy="3108543"/>
          </a:xfrm>
          <a:prstGeom prst="rect">
            <a:avLst/>
          </a:prstGeom>
          <a:noFill/>
        </p:spPr>
        <p:txBody>
          <a:bodyPr wrap="square" rtlCol="0">
            <a:spAutoFit/>
          </a:bodyPr>
          <a:lstStyle/>
          <a:p>
            <a:pPr algn="just"/>
            <a:r>
              <a:rPr lang="es-CO" sz="2800" dirty="0" smtClean="0"/>
              <a:t>Permite identificar las relaciones e interacciones  entre las dimensiones del desarrollo Poblacional, con las dimensiones prioritarias para la vida establecidas en el PDSP. </a:t>
            </a:r>
            <a:endParaRPr lang="es-CO" sz="2800" dirty="0"/>
          </a:p>
        </p:txBody>
      </p:sp>
      <p:sp>
        <p:nvSpPr>
          <p:cNvPr id="3" name="2 CuadroTexto"/>
          <p:cNvSpPr txBox="1"/>
          <p:nvPr/>
        </p:nvSpPr>
        <p:spPr>
          <a:xfrm>
            <a:off x="5076056" y="5701898"/>
            <a:ext cx="3240360" cy="369332"/>
          </a:xfrm>
          <a:prstGeom prst="rect">
            <a:avLst/>
          </a:prstGeom>
          <a:noFill/>
        </p:spPr>
        <p:txBody>
          <a:bodyPr wrap="square" rtlCol="0">
            <a:spAutoFit/>
          </a:bodyPr>
          <a:lstStyle/>
          <a:p>
            <a:r>
              <a:rPr lang="es-MX" i="1" dirty="0" smtClean="0"/>
              <a:t>“La salud en todas las Políticas”</a:t>
            </a:r>
            <a:endParaRPr lang="es-CO" i="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977" y="1571694"/>
            <a:ext cx="3856518" cy="3654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5 Conector recto de flecha"/>
          <p:cNvCxnSpPr>
            <a:stCxn id="3" idx="0"/>
          </p:cNvCxnSpPr>
          <p:nvPr/>
        </p:nvCxnSpPr>
        <p:spPr>
          <a:xfrm flipV="1">
            <a:off x="6696236" y="4293096"/>
            <a:ext cx="0" cy="1408802"/>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39" name="38 Elipse"/>
          <p:cNvSpPr/>
          <p:nvPr/>
        </p:nvSpPr>
        <p:spPr>
          <a:xfrm>
            <a:off x="6548575" y="3429000"/>
            <a:ext cx="147661" cy="15896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8" name="10 Grupo"/>
          <p:cNvGrpSpPr>
            <a:grpSpLocks/>
          </p:cNvGrpSpPr>
          <p:nvPr/>
        </p:nvGrpSpPr>
        <p:grpSpPr bwMode="auto">
          <a:xfrm>
            <a:off x="5651500" y="6147416"/>
            <a:ext cx="3457575" cy="757238"/>
            <a:chOff x="5652120" y="6093296"/>
            <a:chExt cx="3456384" cy="757382"/>
          </a:xfrm>
        </p:grpSpPr>
        <p:pic>
          <p:nvPicPr>
            <p:cNvPr id="9" name="11 Imagen"/>
            <p:cNvPicPr>
              <a:picLocks noChangeAspect="1"/>
            </p:cNvPicPr>
            <p:nvPr/>
          </p:nvPicPr>
          <p:blipFill>
            <a:blip r:embed="rId3" cstate="print">
              <a:extLst>
                <a:ext uri="{28A0092B-C50C-407E-A947-70E740481C1C}">
                  <a14:useLocalDpi xmlns:a14="http://schemas.microsoft.com/office/drawing/2010/main" val="0"/>
                </a:ext>
              </a:extLst>
            </a:blip>
            <a:srcRect l="80014" t="81187" r="3384" b="5008"/>
            <a:stretch>
              <a:fillRect/>
            </a:stretch>
          </p:blipFill>
          <p:spPr bwMode="auto">
            <a:xfrm>
              <a:off x="7590492" y="6093296"/>
              <a:ext cx="1518012" cy="75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12 Imagen"/>
            <p:cNvPicPr>
              <a:picLocks noChangeAspect="1"/>
            </p:cNvPicPr>
            <p:nvPr/>
          </p:nvPicPr>
          <p:blipFill>
            <a:blip r:embed="rId4" cstate="print">
              <a:extLst>
                <a:ext uri="{28A0092B-C50C-407E-A947-70E740481C1C}">
                  <a14:useLocalDpi xmlns:a14="http://schemas.microsoft.com/office/drawing/2010/main" val="0"/>
                </a:ext>
              </a:extLst>
            </a:blip>
            <a:srcRect l="7722" t="34483" r="7437" b="38161"/>
            <a:stretch>
              <a:fillRect/>
            </a:stretch>
          </p:blipFill>
          <p:spPr bwMode="auto">
            <a:xfrm>
              <a:off x="5652120" y="6230505"/>
              <a:ext cx="1938372" cy="48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689050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grpSp>
        <p:nvGrpSpPr>
          <p:cNvPr id="5" name="Grupo 4"/>
          <p:cNvGrpSpPr/>
          <p:nvPr/>
        </p:nvGrpSpPr>
        <p:grpSpPr>
          <a:xfrm>
            <a:off x="839942" y="755235"/>
            <a:ext cx="7728998" cy="5770109"/>
            <a:chOff x="839942" y="755234"/>
            <a:chExt cx="7728998" cy="6082663"/>
          </a:xfrm>
        </p:grpSpPr>
        <p:grpSp>
          <p:nvGrpSpPr>
            <p:cNvPr id="6" name="Grupo 5"/>
            <p:cNvGrpSpPr/>
            <p:nvPr/>
          </p:nvGrpSpPr>
          <p:grpSpPr>
            <a:xfrm>
              <a:off x="1609934" y="3846086"/>
              <a:ext cx="6959006" cy="2991811"/>
              <a:chOff x="1070518" y="3854421"/>
              <a:chExt cx="6959006" cy="2991811"/>
            </a:xfrm>
          </p:grpSpPr>
          <p:sp>
            <p:nvSpPr>
              <p:cNvPr id="36" name="Rectángulo 35"/>
              <p:cNvSpPr/>
              <p:nvPr/>
            </p:nvSpPr>
            <p:spPr>
              <a:xfrm>
                <a:off x="1070518" y="3854421"/>
                <a:ext cx="6959006" cy="2915891"/>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37" name="CuadroTexto 36"/>
              <p:cNvSpPr txBox="1"/>
              <p:nvPr/>
            </p:nvSpPr>
            <p:spPr>
              <a:xfrm>
                <a:off x="1202710" y="3980898"/>
                <a:ext cx="1287102" cy="338554"/>
              </a:xfrm>
              <a:prstGeom prst="rect">
                <a:avLst/>
              </a:prstGeom>
              <a:noFill/>
            </p:spPr>
            <p:txBody>
              <a:bodyPr wrap="square" rtlCol="0">
                <a:spAutoFit/>
              </a:bodyPr>
              <a:lstStyle/>
              <a:p>
                <a:r>
                  <a:rPr lang="es-CO" sz="1600" dirty="0" smtClean="0">
                    <a:solidFill>
                      <a:schemeClr val="accent6"/>
                    </a:solidFill>
                  </a:rPr>
                  <a:t>Generadores</a:t>
                </a:r>
                <a:endParaRPr lang="es-CO" sz="1600" dirty="0">
                  <a:solidFill>
                    <a:schemeClr val="accent6"/>
                  </a:solidFill>
                </a:endParaRPr>
              </a:p>
            </p:txBody>
          </p:sp>
          <p:sp>
            <p:nvSpPr>
              <p:cNvPr id="38" name="CuadroTexto 37"/>
              <p:cNvSpPr txBox="1"/>
              <p:nvPr/>
            </p:nvSpPr>
            <p:spPr>
              <a:xfrm>
                <a:off x="2443576" y="4368333"/>
                <a:ext cx="1287102" cy="1384995"/>
              </a:xfrm>
              <a:prstGeom prst="rect">
                <a:avLst/>
              </a:prstGeom>
              <a:noFill/>
            </p:spPr>
            <p:txBody>
              <a:bodyPr wrap="square" rtlCol="0">
                <a:spAutoFit/>
              </a:bodyPr>
              <a:lstStyle/>
              <a:p>
                <a:r>
                  <a:rPr lang="es-ES_tradnl" sz="1050" dirty="0" smtClean="0">
                    <a:latin typeface="Arial" panose="020B0604020202020204" pitchFamily="34" charset="0"/>
                    <a:ea typeface="Times New Roman" panose="02020603050405020304" pitchFamily="18" charset="0"/>
                  </a:rPr>
                  <a:t>La planta </a:t>
                </a:r>
                <a:r>
                  <a:rPr lang="es-ES_tradnl" sz="1050" dirty="0">
                    <a:latin typeface="Arial" panose="020B0604020202020204" pitchFamily="34" charset="0"/>
                    <a:ea typeface="Times New Roman" panose="02020603050405020304" pitchFamily="18" charset="0"/>
                  </a:rPr>
                  <a:t>para potabilización del agua no se encuentra en funcionamiento y la redes de alcantarillado son insuficientes</a:t>
                </a:r>
                <a:endParaRPr lang="es-CO" sz="1050" dirty="0">
                  <a:solidFill>
                    <a:schemeClr val="tx2"/>
                  </a:solidFill>
                </a:endParaRPr>
              </a:p>
            </p:txBody>
          </p:sp>
          <p:sp>
            <p:nvSpPr>
              <p:cNvPr id="39" name="CuadroTexto 38"/>
              <p:cNvSpPr txBox="1"/>
              <p:nvPr/>
            </p:nvSpPr>
            <p:spPr>
              <a:xfrm>
                <a:off x="2544896" y="4011780"/>
                <a:ext cx="1287102" cy="338554"/>
              </a:xfrm>
              <a:prstGeom prst="rect">
                <a:avLst/>
              </a:prstGeom>
              <a:noFill/>
            </p:spPr>
            <p:txBody>
              <a:bodyPr wrap="square" rtlCol="0">
                <a:spAutoFit/>
              </a:bodyPr>
              <a:lstStyle/>
              <a:p>
                <a:r>
                  <a:rPr lang="es-CO" sz="1600" dirty="0" smtClean="0">
                    <a:solidFill>
                      <a:schemeClr val="accent6"/>
                    </a:solidFill>
                  </a:rPr>
                  <a:t>Polo A</a:t>
                </a:r>
                <a:endParaRPr lang="es-CO" sz="1600" dirty="0">
                  <a:solidFill>
                    <a:schemeClr val="accent6"/>
                  </a:solidFill>
                </a:endParaRPr>
              </a:p>
            </p:txBody>
          </p:sp>
          <p:sp>
            <p:nvSpPr>
              <p:cNvPr id="40" name="CuadroTexto 39"/>
              <p:cNvSpPr txBox="1"/>
              <p:nvPr/>
            </p:nvSpPr>
            <p:spPr>
              <a:xfrm>
                <a:off x="1223744" y="4381761"/>
                <a:ext cx="1287102" cy="1015663"/>
              </a:xfrm>
              <a:prstGeom prst="rect">
                <a:avLst/>
              </a:prstGeom>
              <a:noFill/>
            </p:spPr>
            <p:txBody>
              <a:bodyPr wrap="square" rtlCol="0">
                <a:spAutoFit/>
              </a:bodyPr>
              <a:lstStyle/>
              <a:p>
                <a:r>
                  <a:rPr lang="es-CO" sz="1200" dirty="0" smtClean="0"/>
                  <a:t>Debido a la deficiente gestión de las administraciones municipales</a:t>
                </a:r>
                <a:endParaRPr lang="es-CO" sz="1200" dirty="0"/>
              </a:p>
            </p:txBody>
          </p:sp>
          <p:sp>
            <p:nvSpPr>
              <p:cNvPr id="41" name="CuadroTexto 40"/>
              <p:cNvSpPr txBox="1"/>
              <p:nvPr/>
            </p:nvSpPr>
            <p:spPr>
              <a:xfrm>
                <a:off x="3965946" y="4012620"/>
                <a:ext cx="1287102" cy="338554"/>
              </a:xfrm>
              <a:prstGeom prst="rect">
                <a:avLst/>
              </a:prstGeom>
              <a:noFill/>
            </p:spPr>
            <p:txBody>
              <a:bodyPr wrap="square" rtlCol="0">
                <a:spAutoFit/>
              </a:bodyPr>
              <a:lstStyle/>
              <a:p>
                <a:r>
                  <a:rPr lang="es-CO" sz="1600" dirty="0" smtClean="0">
                    <a:solidFill>
                      <a:schemeClr val="accent6"/>
                    </a:solidFill>
                  </a:rPr>
                  <a:t>Evento</a:t>
                </a:r>
                <a:endParaRPr lang="es-CO" sz="1600" dirty="0">
                  <a:solidFill>
                    <a:schemeClr val="accent6"/>
                  </a:solidFill>
                </a:endParaRPr>
              </a:p>
            </p:txBody>
          </p:sp>
          <p:sp>
            <p:nvSpPr>
              <p:cNvPr id="42" name="CuadroTexto 41"/>
              <p:cNvSpPr txBox="1"/>
              <p:nvPr/>
            </p:nvSpPr>
            <p:spPr>
              <a:xfrm>
                <a:off x="3824316" y="4384019"/>
                <a:ext cx="1494890" cy="1107996"/>
              </a:xfrm>
              <a:prstGeom prst="rect">
                <a:avLst/>
              </a:prstGeom>
              <a:noFill/>
            </p:spPr>
            <p:txBody>
              <a:bodyPr wrap="square" rtlCol="0">
                <a:spAutoFit/>
              </a:bodyPr>
              <a:lstStyle/>
              <a:p>
                <a:r>
                  <a:rPr lang="es-ES_tradnl" sz="1100" dirty="0">
                    <a:latin typeface="Arial" panose="020B0604020202020204" pitchFamily="34" charset="0"/>
                    <a:ea typeface="Times New Roman" panose="02020603050405020304" pitchFamily="18" charset="0"/>
                  </a:rPr>
                  <a:t>Presencia de mortalidad y morbilidad por enfermedades infecciosas y </a:t>
                </a:r>
                <a:r>
                  <a:rPr lang="es-ES_tradnl" sz="1100" dirty="0" smtClean="0">
                    <a:latin typeface="Arial" panose="020B0604020202020204" pitchFamily="34" charset="0"/>
                    <a:ea typeface="Times New Roman" panose="02020603050405020304" pitchFamily="18" charset="0"/>
                  </a:rPr>
                  <a:t>parasitarias</a:t>
                </a:r>
                <a:endParaRPr lang="es-CO" sz="1100" dirty="0">
                  <a:solidFill>
                    <a:schemeClr val="tx2"/>
                  </a:solidFill>
                </a:endParaRPr>
              </a:p>
            </p:txBody>
          </p:sp>
          <p:sp>
            <p:nvSpPr>
              <p:cNvPr id="43" name="CuadroTexto 42"/>
              <p:cNvSpPr txBox="1"/>
              <p:nvPr/>
            </p:nvSpPr>
            <p:spPr>
              <a:xfrm>
                <a:off x="5306376" y="4029779"/>
                <a:ext cx="1287102" cy="338554"/>
              </a:xfrm>
              <a:prstGeom prst="rect">
                <a:avLst/>
              </a:prstGeom>
              <a:noFill/>
            </p:spPr>
            <p:txBody>
              <a:bodyPr wrap="square" rtlCol="0">
                <a:spAutoFit/>
              </a:bodyPr>
              <a:lstStyle/>
              <a:p>
                <a:r>
                  <a:rPr lang="es-CO" sz="1600" dirty="0" smtClean="0">
                    <a:solidFill>
                      <a:schemeClr val="accent6"/>
                    </a:solidFill>
                  </a:rPr>
                  <a:t>Polo B</a:t>
                </a:r>
                <a:endParaRPr lang="es-CO" sz="1600" dirty="0">
                  <a:solidFill>
                    <a:schemeClr val="accent6"/>
                  </a:solidFill>
                </a:endParaRPr>
              </a:p>
            </p:txBody>
          </p:sp>
          <p:sp>
            <p:nvSpPr>
              <p:cNvPr id="44" name="CuadroTexto 43"/>
              <p:cNvSpPr txBox="1"/>
              <p:nvPr/>
            </p:nvSpPr>
            <p:spPr>
              <a:xfrm>
                <a:off x="5319206" y="4384019"/>
                <a:ext cx="1290913" cy="2462213"/>
              </a:xfrm>
              <a:prstGeom prst="rect">
                <a:avLst/>
              </a:prstGeom>
              <a:noFill/>
            </p:spPr>
            <p:txBody>
              <a:bodyPr wrap="square" rtlCol="0">
                <a:spAutoFit/>
              </a:bodyPr>
              <a:lstStyle/>
              <a:p>
                <a:r>
                  <a:rPr lang="es-ES_tradnl" sz="1100" dirty="0" smtClean="0">
                    <a:latin typeface="Arial" panose="020B0604020202020204" pitchFamily="34" charset="0"/>
                    <a:ea typeface="Times New Roman" panose="02020603050405020304" pitchFamily="18" charset="0"/>
                  </a:rPr>
                  <a:t>niños </a:t>
                </a:r>
                <a:r>
                  <a:rPr lang="es-ES_tradnl" sz="1100" dirty="0">
                    <a:latin typeface="Arial" panose="020B0604020202020204" pitchFamily="34" charset="0"/>
                    <a:ea typeface="Times New Roman" panose="02020603050405020304" pitchFamily="18" charset="0"/>
                  </a:rPr>
                  <a:t>y niñas menores de cinco años </a:t>
                </a:r>
                <a:r>
                  <a:rPr lang="es-ES_tradnl" sz="1100" dirty="0" smtClean="0">
                    <a:latin typeface="Arial" panose="020B0604020202020204" pitchFamily="34" charset="0"/>
                    <a:ea typeface="Times New Roman" panose="02020603050405020304" pitchFamily="18" charset="0"/>
                  </a:rPr>
                  <a:t>consultan frecuentemente por diarrea y tienen poca ganancia de peso a pesar de la suplementación nutricional y además retraso en el crecimiento y el desarrollo.</a:t>
                </a:r>
                <a:endParaRPr lang="es-CO" sz="1100" dirty="0">
                  <a:solidFill>
                    <a:schemeClr val="tx2"/>
                  </a:solidFill>
                </a:endParaRPr>
              </a:p>
              <a:p>
                <a:endParaRPr lang="es-CO" sz="1100" dirty="0">
                  <a:solidFill>
                    <a:schemeClr val="tx2"/>
                  </a:solidFill>
                </a:endParaRPr>
              </a:p>
            </p:txBody>
          </p:sp>
          <p:sp>
            <p:nvSpPr>
              <p:cNvPr id="45" name="CuadroTexto 44"/>
              <p:cNvSpPr txBox="1"/>
              <p:nvPr/>
            </p:nvSpPr>
            <p:spPr>
              <a:xfrm>
                <a:off x="6687239" y="4384019"/>
                <a:ext cx="1325334" cy="2056973"/>
              </a:xfrm>
              <a:prstGeom prst="rect">
                <a:avLst/>
              </a:prstGeom>
              <a:noFill/>
            </p:spPr>
            <p:txBody>
              <a:bodyPr wrap="square" rtlCol="0">
                <a:spAutoFit/>
              </a:bodyPr>
              <a:lstStyle/>
              <a:p>
                <a:pPr>
                  <a:lnSpc>
                    <a:spcPct val="107000"/>
                  </a:lnSpc>
                  <a:spcAft>
                    <a:spcPts val="0"/>
                  </a:spcAft>
                </a:pPr>
                <a:r>
                  <a:rPr lang="es-ES_tradnl" sz="1000" dirty="0">
                    <a:latin typeface="Arial" panose="020B0604020202020204" pitchFamily="34" charset="0"/>
                    <a:ea typeface="Times New Roman" panose="02020603050405020304" pitchFamily="18" charset="0"/>
                  </a:rPr>
                  <a:t>El personal de salud refiere </a:t>
                </a:r>
                <a:r>
                  <a:rPr lang="es-ES_tradnl" sz="1000" dirty="0" smtClean="0">
                    <a:latin typeface="Arial" panose="020B0604020202020204" pitchFamily="34" charset="0"/>
                    <a:ea typeface="Times New Roman" panose="02020603050405020304" pitchFamily="18" charset="0"/>
                  </a:rPr>
                  <a:t>que los servicios de salud siempre están llenos por re consulta de los mismos niños y no hay citas para tratarles el retardo de crecimiento y desarrollo que presentan.</a:t>
                </a:r>
                <a:endParaRPr lang="es-CO" sz="1000" dirty="0">
                  <a:latin typeface="Times New Roman" panose="02020603050405020304" pitchFamily="18" charset="0"/>
                  <a:ea typeface="Arial Unicode MS" panose="020B0604020202020204" pitchFamily="34" charset="-128"/>
                </a:endParaRPr>
              </a:p>
            </p:txBody>
          </p:sp>
          <p:sp>
            <p:nvSpPr>
              <p:cNvPr id="46" name="CuadroTexto 45"/>
              <p:cNvSpPr txBox="1"/>
              <p:nvPr/>
            </p:nvSpPr>
            <p:spPr>
              <a:xfrm>
                <a:off x="6694777" y="4073984"/>
                <a:ext cx="1218279" cy="307777"/>
              </a:xfrm>
              <a:prstGeom prst="rect">
                <a:avLst/>
              </a:prstGeom>
              <a:noFill/>
            </p:spPr>
            <p:txBody>
              <a:bodyPr wrap="square" rtlCol="0">
                <a:spAutoFit/>
              </a:bodyPr>
              <a:lstStyle/>
              <a:p>
                <a:r>
                  <a:rPr lang="es-CO" sz="1400" dirty="0" smtClean="0">
                    <a:solidFill>
                      <a:schemeClr val="accent6"/>
                    </a:solidFill>
                  </a:rPr>
                  <a:t>Implicación </a:t>
                </a:r>
                <a:endParaRPr lang="es-CO" sz="1400" dirty="0">
                  <a:solidFill>
                    <a:schemeClr val="accent6"/>
                  </a:solidFill>
                </a:endParaRPr>
              </a:p>
            </p:txBody>
          </p:sp>
        </p:grpSp>
        <p:sp>
          <p:nvSpPr>
            <p:cNvPr id="7" name="Rectángulo 6"/>
            <p:cNvSpPr/>
            <p:nvPr/>
          </p:nvSpPr>
          <p:spPr>
            <a:xfrm>
              <a:off x="842976" y="3846087"/>
              <a:ext cx="637592" cy="2429770"/>
            </a:xfrm>
            <a:prstGeom prst="rect">
              <a:avLst/>
            </a:prstGeom>
            <a:solidFill>
              <a:srgbClr val="C6D9F1">
                <a:alpha val="43000"/>
              </a:srgbClr>
            </a:solidFill>
            <a:ln>
              <a:noFill/>
            </a:ln>
            <a:effectLst/>
          </p:spPr>
          <p:style>
            <a:lnRef idx="1">
              <a:schemeClr val="accent5"/>
            </a:lnRef>
            <a:fillRef idx="3">
              <a:schemeClr val="accent5"/>
            </a:fillRef>
            <a:effectRef idx="2">
              <a:schemeClr val="accent5"/>
            </a:effectRef>
            <a:fontRef idx="minor">
              <a:schemeClr val="lt1"/>
            </a:fontRef>
          </p:style>
          <p:txBody>
            <a:bodyPr vert="vert270" rtlCol="0" anchor="ctr"/>
            <a:lstStyle/>
            <a:p>
              <a:pPr algn="ctr"/>
              <a:r>
                <a:rPr lang="es-ES" dirty="0" smtClean="0">
                  <a:solidFill>
                    <a:schemeClr val="tx2"/>
                  </a:solidFill>
                </a:rPr>
                <a:t>EJEMPLO</a:t>
              </a:r>
              <a:endParaRPr lang="es-ES" dirty="0">
                <a:solidFill>
                  <a:schemeClr val="tx2"/>
                </a:solidFill>
              </a:endParaRPr>
            </a:p>
          </p:txBody>
        </p:sp>
        <p:grpSp>
          <p:nvGrpSpPr>
            <p:cNvPr id="8" name="Grupo 7"/>
            <p:cNvGrpSpPr/>
            <p:nvPr/>
          </p:nvGrpSpPr>
          <p:grpSpPr>
            <a:xfrm>
              <a:off x="839942" y="755234"/>
              <a:ext cx="7712047" cy="2937017"/>
              <a:chOff x="317477" y="807018"/>
              <a:chExt cx="7712047" cy="2937017"/>
            </a:xfrm>
          </p:grpSpPr>
          <p:sp>
            <p:nvSpPr>
              <p:cNvPr id="9" name="Rectángulo 8"/>
              <p:cNvSpPr/>
              <p:nvPr/>
            </p:nvSpPr>
            <p:spPr>
              <a:xfrm>
                <a:off x="317477" y="807018"/>
                <a:ext cx="631391" cy="2937017"/>
              </a:xfrm>
              <a:prstGeom prst="rect">
                <a:avLst/>
              </a:prstGeom>
              <a:solidFill>
                <a:srgbClr val="C6D9F1">
                  <a:alpha val="43000"/>
                </a:srgb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S"/>
              </a:p>
            </p:txBody>
          </p:sp>
          <p:grpSp>
            <p:nvGrpSpPr>
              <p:cNvPr id="10" name="Grupo 9"/>
              <p:cNvGrpSpPr/>
              <p:nvPr/>
            </p:nvGrpSpPr>
            <p:grpSpPr>
              <a:xfrm>
                <a:off x="1087470" y="807018"/>
                <a:ext cx="6942054" cy="2937017"/>
                <a:chOff x="1087470" y="807018"/>
                <a:chExt cx="6942054" cy="2937017"/>
              </a:xfrm>
            </p:grpSpPr>
            <p:cxnSp>
              <p:nvCxnSpPr>
                <p:cNvPr id="12" name="Conector recto de flecha 11"/>
                <p:cNvCxnSpPr/>
                <p:nvPr/>
              </p:nvCxnSpPr>
              <p:spPr>
                <a:xfrm>
                  <a:off x="4607422" y="1276379"/>
                  <a:ext cx="0" cy="100314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3" name="Rectángulo 12"/>
                <p:cNvSpPr/>
                <p:nvPr/>
              </p:nvSpPr>
              <p:spPr>
                <a:xfrm>
                  <a:off x="1087470" y="807018"/>
                  <a:ext cx="6942054" cy="2937017"/>
                </a:xfrm>
                <a:prstGeom prst="rect">
                  <a:avLst/>
                </a:prstGeom>
                <a:solidFill>
                  <a:schemeClr val="tx2">
                    <a:lumMod val="20000"/>
                    <a:lumOff val="80000"/>
                    <a:alpha val="41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S" dirty="0"/>
                </a:p>
              </p:txBody>
            </p:sp>
            <p:sp>
              <p:nvSpPr>
                <p:cNvPr id="14" name="Rectángulo 13"/>
                <p:cNvSpPr/>
                <p:nvPr/>
              </p:nvSpPr>
              <p:spPr>
                <a:xfrm rot="10800000" flipH="1" flipV="1">
                  <a:off x="1202711" y="1270061"/>
                  <a:ext cx="432468" cy="2037390"/>
                </a:xfrm>
                <a:prstGeom prst="rect">
                  <a:avLst/>
                </a:prstGeom>
                <a:gradFill flip="none" rotWithShape="1">
                  <a:gsLst>
                    <a:gs pos="0">
                      <a:schemeClr val="accent2">
                        <a:tint val="100000"/>
                        <a:shade val="100000"/>
                        <a:satMod val="130000"/>
                        <a:alpha val="32000"/>
                      </a:schemeClr>
                    </a:gs>
                    <a:gs pos="100000">
                      <a:schemeClr val="accent2">
                        <a:tint val="50000"/>
                        <a:shade val="100000"/>
                        <a:satMod val="350000"/>
                        <a:alpha val="32000"/>
                      </a:schemeClr>
                    </a:gs>
                  </a:gsLst>
                  <a:lin ang="16200000" scaled="0"/>
                  <a:tileRect/>
                </a:gradFill>
                <a:ln>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es-ES" sz="1400" dirty="0" smtClean="0">
                      <a:solidFill>
                        <a:schemeClr val="bg1"/>
                      </a:solidFill>
                    </a:rPr>
                    <a:t>GENERADORES Y DETERMINANTES</a:t>
                  </a:r>
                </a:p>
              </p:txBody>
            </p:sp>
            <p:sp>
              <p:nvSpPr>
                <p:cNvPr id="15" name="Elipse 14"/>
                <p:cNvSpPr/>
                <p:nvPr/>
              </p:nvSpPr>
              <p:spPr>
                <a:xfrm>
                  <a:off x="5086893" y="1942751"/>
                  <a:ext cx="792136" cy="785825"/>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t>Polo</a:t>
                  </a:r>
                </a:p>
                <a:p>
                  <a:pPr algn="ctr"/>
                  <a:r>
                    <a:rPr lang="es-ES" sz="1600" dirty="0"/>
                    <a:t>B</a:t>
                  </a:r>
                </a:p>
              </p:txBody>
            </p:sp>
            <p:sp>
              <p:nvSpPr>
                <p:cNvPr id="16" name="Elipse 15"/>
                <p:cNvSpPr/>
                <p:nvPr/>
              </p:nvSpPr>
              <p:spPr>
                <a:xfrm>
                  <a:off x="3620765" y="1899823"/>
                  <a:ext cx="787248" cy="785826"/>
                </a:xfrm>
                <a:prstGeom prst="ellipse">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ES" sz="1600" dirty="0" smtClean="0"/>
                    <a:t>Polo</a:t>
                  </a:r>
                </a:p>
                <a:p>
                  <a:pPr algn="ctr"/>
                  <a:r>
                    <a:rPr lang="es-ES" sz="1600" dirty="0"/>
                    <a:t>A</a:t>
                  </a:r>
                </a:p>
              </p:txBody>
            </p:sp>
            <p:sp>
              <p:nvSpPr>
                <p:cNvPr id="17" name="Rectángulo 16"/>
                <p:cNvSpPr/>
                <p:nvPr/>
              </p:nvSpPr>
              <p:spPr>
                <a:xfrm>
                  <a:off x="1741004" y="1469478"/>
                  <a:ext cx="1248571" cy="1685772"/>
                </a:xfrm>
                <a:prstGeom prst="rect">
                  <a:avLst/>
                </a:prstGeom>
                <a:gradFill flip="none" rotWithShape="1">
                  <a:gsLst>
                    <a:gs pos="0">
                      <a:schemeClr val="accent4">
                        <a:tint val="100000"/>
                        <a:shade val="100000"/>
                        <a:satMod val="130000"/>
                        <a:alpha val="12000"/>
                      </a:schemeClr>
                    </a:gs>
                    <a:gs pos="100000">
                      <a:schemeClr val="accent4">
                        <a:tint val="50000"/>
                        <a:shade val="100000"/>
                        <a:satMod val="350000"/>
                        <a:alpha val="12000"/>
                      </a:schemeClr>
                    </a:gs>
                  </a:gsLst>
                  <a:lin ang="16200000" scaled="0"/>
                  <a:tileRect/>
                </a:gra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solidFill>
                        <a:schemeClr val="accent6"/>
                      </a:solidFill>
                    </a:rPr>
                    <a:t>P</a:t>
                  </a:r>
                  <a:r>
                    <a:rPr lang="es-ES" sz="1200" dirty="0" smtClean="0">
                      <a:solidFill>
                        <a:schemeClr val="accent6"/>
                      </a:solidFill>
                    </a:rPr>
                    <a:t>oblación</a:t>
                  </a:r>
                </a:p>
                <a:p>
                  <a:pPr algn="ctr"/>
                  <a:r>
                    <a:rPr lang="es-ES" dirty="0" smtClean="0">
                      <a:solidFill>
                        <a:schemeClr val="accent3"/>
                      </a:solidFill>
                    </a:rPr>
                    <a:t>A</a:t>
                  </a:r>
                  <a:r>
                    <a:rPr lang="es-ES" sz="1200" dirty="0" smtClean="0">
                      <a:solidFill>
                        <a:schemeClr val="accent3"/>
                      </a:solidFill>
                    </a:rPr>
                    <a:t>mbiental</a:t>
                  </a:r>
                </a:p>
                <a:p>
                  <a:pPr algn="ctr"/>
                  <a:r>
                    <a:rPr lang="es-ES" dirty="0" smtClean="0">
                      <a:solidFill>
                        <a:srgbClr val="FFFF00"/>
                      </a:solidFill>
                    </a:rPr>
                    <a:t>S</a:t>
                  </a:r>
                  <a:r>
                    <a:rPr lang="es-ES" sz="1200" dirty="0" smtClean="0">
                      <a:solidFill>
                        <a:srgbClr val="FFFF00"/>
                      </a:solidFill>
                    </a:rPr>
                    <a:t>ocial</a:t>
                  </a:r>
                </a:p>
                <a:p>
                  <a:pPr algn="ctr"/>
                  <a:r>
                    <a:rPr lang="es-ES" dirty="0" smtClean="0">
                      <a:solidFill>
                        <a:srgbClr val="3366FF"/>
                      </a:solidFill>
                    </a:rPr>
                    <a:t>E</a:t>
                  </a:r>
                  <a:r>
                    <a:rPr lang="es-ES" sz="1200" dirty="0" smtClean="0">
                      <a:solidFill>
                        <a:srgbClr val="3366FF"/>
                      </a:solidFill>
                    </a:rPr>
                    <a:t>conómico</a:t>
                  </a:r>
                </a:p>
                <a:p>
                  <a:pPr algn="ctr"/>
                  <a:r>
                    <a:rPr lang="es-ES" dirty="0">
                      <a:solidFill>
                        <a:schemeClr val="accent4"/>
                      </a:solidFill>
                    </a:rPr>
                    <a:t>S</a:t>
                  </a:r>
                  <a:r>
                    <a:rPr lang="es-ES" sz="1200" dirty="0" smtClean="0">
                      <a:solidFill>
                        <a:schemeClr val="accent4"/>
                      </a:solidFill>
                    </a:rPr>
                    <a:t>alud</a:t>
                  </a:r>
                </a:p>
                <a:p>
                  <a:pPr algn="ctr"/>
                  <a:endParaRPr lang="es-ES" sz="1200" b="1" dirty="0">
                    <a:solidFill>
                      <a:srgbClr val="FFFF00"/>
                    </a:solidFill>
                  </a:endParaRPr>
                </a:p>
              </p:txBody>
            </p:sp>
            <p:sp>
              <p:nvSpPr>
                <p:cNvPr id="18" name="Rectángulo 17"/>
                <p:cNvSpPr/>
                <p:nvPr/>
              </p:nvSpPr>
              <p:spPr>
                <a:xfrm>
                  <a:off x="6373483" y="1447570"/>
                  <a:ext cx="1215084" cy="1685773"/>
                </a:xfrm>
                <a:prstGeom prst="rect">
                  <a:avLst/>
                </a:prstGeom>
                <a:gradFill flip="none" rotWithShape="1">
                  <a:gsLst>
                    <a:gs pos="0">
                      <a:schemeClr val="accent4">
                        <a:tint val="100000"/>
                        <a:shade val="100000"/>
                        <a:satMod val="130000"/>
                        <a:alpha val="12000"/>
                      </a:schemeClr>
                    </a:gs>
                    <a:gs pos="100000">
                      <a:schemeClr val="accent4">
                        <a:tint val="50000"/>
                        <a:shade val="100000"/>
                        <a:satMod val="350000"/>
                        <a:alpha val="12000"/>
                      </a:schemeClr>
                    </a:gs>
                  </a:gsLst>
                  <a:lin ang="16200000" scaled="0"/>
                  <a:tileRect/>
                </a:gra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solidFill>
                        <a:schemeClr val="accent6"/>
                      </a:solidFill>
                    </a:rPr>
                    <a:t>P</a:t>
                  </a:r>
                  <a:r>
                    <a:rPr lang="es-ES" sz="1200" dirty="0" smtClean="0">
                      <a:solidFill>
                        <a:schemeClr val="accent6"/>
                      </a:solidFill>
                    </a:rPr>
                    <a:t>oblación</a:t>
                  </a:r>
                </a:p>
                <a:p>
                  <a:pPr algn="ctr"/>
                  <a:r>
                    <a:rPr lang="es-ES" dirty="0" smtClean="0">
                      <a:solidFill>
                        <a:schemeClr val="accent3"/>
                      </a:solidFill>
                    </a:rPr>
                    <a:t>A</a:t>
                  </a:r>
                  <a:r>
                    <a:rPr lang="es-ES" sz="1200" dirty="0" smtClean="0">
                      <a:solidFill>
                        <a:schemeClr val="accent3"/>
                      </a:solidFill>
                    </a:rPr>
                    <a:t>mbiental</a:t>
                  </a:r>
                </a:p>
                <a:p>
                  <a:pPr algn="ctr"/>
                  <a:r>
                    <a:rPr lang="es-ES" dirty="0" smtClean="0">
                      <a:solidFill>
                        <a:srgbClr val="FFFF00"/>
                      </a:solidFill>
                    </a:rPr>
                    <a:t>S</a:t>
                  </a:r>
                  <a:r>
                    <a:rPr lang="es-ES" sz="1200" dirty="0" smtClean="0">
                      <a:solidFill>
                        <a:srgbClr val="FFFF00"/>
                      </a:solidFill>
                    </a:rPr>
                    <a:t>ocial</a:t>
                  </a:r>
                </a:p>
                <a:p>
                  <a:pPr algn="ctr"/>
                  <a:r>
                    <a:rPr lang="es-ES" dirty="0" smtClean="0">
                      <a:solidFill>
                        <a:srgbClr val="3366FF"/>
                      </a:solidFill>
                    </a:rPr>
                    <a:t>E</a:t>
                  </a:r>
                  <a:r>
                    <a:rPr lang="es-ES" sz="1200" dirty="0" smtClean="0">
                      <a:solidFill>
                        <a:srgbClr val="3366FF"/>
                      </a:solidFill>
                    </a:rPr>
                    <a:t>conómico</a:t>
                  </a:r>
                </a:p>
                <a:p>
                  <a:pPr algn="ctr"/>
                  <a:r>
                    <a:rPr lang="es-ES" dirty="0">
                      <a:solidFill>
                        <a:schemeClr val="accent4"/>
                      </a:solidFill>
                    </a:rPr>
                    <a:t>S</a:t>
                  </a:r>
                  <a:r>
                    <a:rPr lang="es-ES" sz="1200" dirty="0" smtClean="0">
                      <a:solidFill>
                        <a:schemeClr val="accent4"/>
                      </a:solidFill>
                    </a:rPr>
                    <a:t>alud</a:t>
                  </a:r>
                </a:p>
                <a:p>
                  <a:pPr algn="ctr"/>
                  <a:endParaRPr lang="es-ES" sz="1200" b="1" dirty="0">
                    <a:solidFill>
                      <a:srgbClr val="FFFF00"/>
                    </a:solidFill>
                  </a:endParaRPr>
                </a:p>
              </p:txBody>
            </p:sp>
            <p:cxnSp>
              <p:nvCxnSpPr>
                <p:cNvPr id="19" name="Conector recto 18"/>
                <p:cNvCxnSpPr>
                  <a:endCxn id="16" idx="2"/>
                </p:cNvCxnSpPr>
                <p:nvPr/>
              </p:nvCxnSpPr>
              <p:spPr>
                <a:xfrm>
                  <a:off x="2989575" y="1706898"/>
                  <a:ext cx="631190" cy="585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p:cNvCxnSpPr>
                  <a:endCxn id="16" idx="2"/>
                </p:cNvCxnSpPr>
                <p:nvPr/>
              </p:nvCxnSpPr>
              <p:spPr>
                <a:xfrm>
                  <a:off x="2989575" y="1994291"/>
                  <a:ext cx="631190" cy="298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2989575" y="2292737"/>
                  <a:ext cx="6311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ector recto 21"/>
                <p:cNvCxnSpPr>
                  <a:endCxn id="16" idx="2"/>
                </p:cNvCxnSpPr>
                <p:nvPr/>
              </p:nvCxnSpPr>
              <p:spPr>
                <a:xfrm flipV="1">
                  <a:off x="2989575" y="2292736"/>
                  <a:ext cx="631190" cy="2445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cto 22"/>
                <p:cNvCxnSpPr>
                  <a:endCxn id="16" idx="2"/>
                </p:cNvCxnSpPr>
                <p:nvPr/>
              </p:nvCxnSpPr>
              <p:spPr>
                <a:xfrm flipV="1">
                  <a:off x="2989575" y="2292736"/>
                  <a:ext cx="631190" cy="74068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3620663" y="2156285"/>
                  <a:ext cx="0" cy="272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p:nvPr/>
              </p:nvCxnSpPr>
              <p:spPr>
                <a:xfrm flipV="1">
                  <a:off x="5807405" y="1654755"/>
                  <a:ext cx="592398" cy="5498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a:stCxn id="15" idx="6"/>
                </p:cNvCxnSpPr>
                <p:nvPr/>
              </p:nvCxnSpPr>
              <p:spPr>
                <a:xfrm flipV="1">
                  <a:off x="5879029" y="1983032"/>
                  <a:ext cx="539257" cy="3526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a:stCxn id="15" idx="6"/>
                  <a:endCxn id="18" idx="1"/>
                </p:cNvCxnSpPr>
                <p:nvPr/>
              </p:nvCxnSpPr>
              <p:spPr>
                <a:xfrm flipV="1">
                  <a:off x="5879029" y="2290457"/>
                  <a:ext cx="494454" cy="452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a:stCxn id="15" idx="6"/>
                </p:cNvCxnSpPr>
                <p:nvPr/>
              </p:nvCxnSpPr>
              <p:spPr>
                <a:xfrm>
                  <a:off x="5879029" y="2335664"/>
                  <a:ext cx="498372" cy="2114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p:nvPr/>
              </p:nvCxnSpPr>
              <p:spPr>
                <a:xfrm>
                  <a:off x="5807405" y="2494421"/>
                  <a:ext cx="547595" cy="283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a:stCxn id="16" idx="6"/>
                </p:cNvCxnSpPr>
                <p:nvPr/>
              </p:nvCxnSpPr>
              <p:spPr>
                <a:xfrm flipV="1">
                  <a:off x="4408013" y="2279528"/>
                  <a:ext cx="678880" cy="13208"/>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31" name="Rectángulo 30"/>
                <p:cNvSpPr/>
                <p:nvPr/>
              </p:nvSpPr>
              <p:spPr>
                <a:xfrm>
                  <a:off x="3527866" y="1605625"/>
                  <a:ext cx="2351163" cy="336185"/>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000" b="1" dirty="0" smtClean="0">
                      <a:solidFill>
                        <a:schemeClr val="tx1"/>
                      </a:solidFill>
                    </a:rPr>
                    <a:t>EVENTOS O SITUACIONES PROBLEMATICAS EN SALUD </a:t>
                  </a:r>
                  <a:endParaRPr lang="es-ES" sz="1000" b="1" dirty="0">
                    <a:solidFill>
                      <a:schemeClr val="tx1"/>
                    </a:solidFill>
                  </a:endParaRPr>
                </a:p>
              </p:txBody>
            </p:sp>
            <p:sp>
              <p:nvSpPr>
                <p:cNvPr id="32" name="Rectángulo 31"/>
                <p:cNvSpPr/>
                <p:nvPr/>
              </p:nvSpPr>
              <p:spPr>
                <a:xfrm>
                  <a:off x="3841267" y="965657"/>
                  <a:ext cx="1521814" cy="304404"/>
                </a:xfrm>
                <a:prstGeom prst="rect">
                  <a:avLst/>
                </a:prstGeom>
                <a:solidFill>
                  <a:schemeClr val="accent6">
                    <a:lumMod val="40000"/>
                    <a:lumOff val="60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accent6"/>
                      </a:solidFill>
                    </a:rPr>
                    <a:t>REFORZADORES</a:t>
                  </a:r>
                  <a:endParaRPr lang="es-ES" sz="1600" dirty="0">
                    <a:solidFill>
                      <a:schemeClr val="accent6"/>
                    </a:solidFill>
                  </a:endParaRPr>
                </a:p>
              </p:txBody>
            </p:sp>
            <p:sp>
              <p:nvSpPr>
                <p:cNvPr id="33" name="Rectángulo 32"/>
                <p:cNvSpPr/>
                <p:nvPr/>
              </p:nvSpPr>
              <p:spPr>
                <a:xfrm rot="10800000" flipH="1" flipV="1">
                  <a:off x="7706564" y="1274042"/>
                  <a:ext cx="251336" cy="2037390"/>
                </a:xfrm>
                <a:prstGeom prst="rect">
                  <a:avLst/>
                </a:prstGeom>
                <a:gradFill flip="none" rotWithShape="1">
                  <a:gsLst>
                    <a:gs pos="0">
                      <a:schemeClr val="accent2">
                        <a:tint val="100000"/>
                        <a:shade val="100000"/>
                        <a:satMod val="130000"/>
                        <a:alpha val="32000"/>
                      </a:schemeClr>
                    </a:gs>
                    <a:gs pos="100000">
                      <a:schemeClr val="accent2">
                        <a:tint val="50000"/>
                        <a:shade val="100000"/>
                        <a:satMod val="350000"/>
                        <a:alpha val="32000"/>
                      </a:schemeClr>
                    </a:gs>
                  </a:gsLst>
                  <a:lin ang="16200000" scaled="0"/>
                  <a:tileRect/>
                </a:gra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vert" rtlCol="0" anchor="ctr"/>
                <a:lstStyle/>
                <a:p>
                  <a:pPr algn="ctr"/>
                  <a:r>
                    <a:rPr lang="es-ES" dirty="0" smtClean="0"/>
                    <a:t>IMPLICACIONES</a:t>
                  </a:r>
                </a:p>
              </p:txBody>
            </p:sp>
            <p:sp>
              <p:nvSpPr>
                <p:cNvPr id="34" name="Rectángulo 33"/>
                <p:cNvSpPr/>
                <p:nvPr/>
              </p:nvSpPr>
              <p:spPr>
                <a:xfrm>
                  <a:off x="3841267" y="3155249"/>
                  <a:ext cx="1521814" cy="304404"/>
                </a:xfrm>
                <a:prstGeom prst="rect">
                  <a:avLst/>
                </a:prstGeom>
                <a:solidFill>
                  <a:schemeClr val="accent3">
                    <a:lumMod val="40000"/>
                    <a:lumOff val="60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accent3"/>
                      </a:solidFill>
                    </a:rPr>
                    <a:t>LIBERADORES</a:t>
                  </a:r>
                  <a:endParaRPr lang="es-ES" sz="1600" dirty="0">
                    <a:solidFill>
                      <a:schemeClr val="accent3"/>
                    </a:solidFill>
                  </a:endParaRPr>
                </a:p>
              </p:txBody>
            </p:sp>
            <p:cxnSp>
              <p:nvCxnSpPr>
                <p:cNvPr id="35" name="Conector recto de flecha 34"/>
                <p:cNvCxnSpPr/>
                <p:nvPr/>
              </p:nvCxnSpPr>
              <p:spPr>
                <a:xfrm flipV="1">
                  <a:off x="4596926" y="2529601"/>
                  <a:ext cx="10496" cy="52437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sp>
            <p:nvSpPr>
              <p:cNvPr id="11" name="CuadroTexto 10"/>
              <p:cNvSpPr txBox="1"/>
              <p:nvPr/>
            </p:nvSpPr>
            <p:spPr>
              <a:xfrm rot="16200000">
                <a:off x="-298662" y="2056643"/>
                <a:ext cx="1935924" cy="400110"/>
              </a:xfrm>
              <a:prstGeom prst="rect">
                <a:avLst/>
              </a:prstGeom>
              <a:noFill/>
            </p:spPr>
            <p:txBody>
              <a:bodyPr wrap="square" rtlCol="0">
                <a:spAutoFit/>
              </a:bodyPr>
              <a:lstStyle/>
              <a:p>
                <a:pPr algn="ctr"/>
                <a:r>
                  <a:rPr lang="es-ES" sz="2000" dirty="0" smtClean="0">
                    <a:solidFill>
                      <a:schemeClr val="tx2">
                        <a:lumMod val="40000"/>
                        <a:lumOff val="60000"/>
                      </a:schemeClr>
                    </a:solidFill>
                  </a:rPr>
                  <a:t>SECUENCIA</a:t>
                </a:r>
                <a:endParaRPr lang="es-ES" sz="2000" dirty="0">
                  <a:solidFill>
                    <a:schemeClr val="tx2">
                      <a:lumMod val="40000"/>
                      <a:lumOff val="60000"/>
                    </a:schemeClr>
                  </a:solidFill>
                </a:endParaRPr>
              </a:p>
            </p:txBody>
          </p:sp>
        </p:grpSp>
      </p:grpSp>
    </p:spTree>
    <p:extLst>
      <p:ext uri="{BB962C8B-B14F-4D97-AF65-F5344CB8AC3E}">
        <p14:creationId xmlns:p14="http://schemas.microsoft.com/office/powerpoint/2010/main" val="3165890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Plan Decenal de Salud Publica 2012- 2021</a:t>
            </a:r>
            <a:endParaRPr lang="es-CO" dirty="0"/>
          </a:p>
        </p:txBody>
      </p:sp>
      <p:sp>
        <p:nvSpPr>
          <p:cNvPr id="3" name="Marcador de contenido 2"/>
          <p:cNvSpPr>
            <a:spLocks noGrp="1"/>
          </p:cNvSpPr>
          <p:nvPr>
            <p:ph idx="1"/>
          </p:nvPr>
        </p:nvSpPr>
        <p:spPr/>
        <p:txBody>
          <a:bodyPr>
            <a:normAutofit fontScale="70000" lnSpcReduction="20000"/>
          </a:bodyPr>
          <a:lstStyle/>
          <a:p>
            <a:pPr marL="0" indent="0" algn="just">
              <a:buNone/>
            </a:pPr>
            <a:r>
              <a:rPr lang="es-ES_tradnl" dirty="0"/>
              <a:t>La Declaración Universal sobre Bioética y Derechos Humanos, expedida por la Organización de las Naciones Unidas para la Educación UNESCO, en 2005, representa un instrumento clave para orientar la toma de decisiones complejas en salud pública, dado que los principios que se consagran en ella se fundamentan en las normas que rigen el respeto a la dignidad humana, los derechos humanos y las libertades individuales, a la vez que considera los derechos de las generaciones </a:t>
            </a:r>
            <a:r>
              <a:rPr lang="es-ES_tradnl" dirty="0" smtClean="0"/>
              <a:t>futura.</a:t>
            </a:r>
          </a:p>
          <a:p>
            <a:pPr marL="0" indent="0" algn="just">
              <a:buNone/>
            </a:pPr>
            <a:endParaRPr lang="es-ES_tradnl" dirty="0"/>
          </a:p>
          <a:p>
            <a:pPr marL="0" indent="0" algn="just">
              <a:buNone/>
            </a:pPr>
            <a:r>
              <a:rPr lang="es-ES_tradnl" dirty="0"/>
              <a:t>E</a:t>
            </a:r>
            <a:r>
              <a:rPr lang="es-ES_tradnl" dirty="0" smtClean="0"/>
              <a:t>l </a:t>
            </a:r>
            <a:r>
              <a:rPr lang="es-ES_tradnl" dirty="0"/>
              <a:t>documento introduce una mirada no antropocéntrica, al considerar a los seres humanos como parte integral de la biósfera; reconoce que la salud no depende únicamente de los progresos de la investigación desde el paradigma mecanicista, sino que requiere el concurso de otros paradigmas más holísticos; y hace un llamado a elaborar nuevos enfoques de la responsabilidad social para garantizar que el progreso de la ciencia y la tecnología contribuya a la justicia y la equidad.</a:t>
            </a:r>
            <a:endParaRPr lang="es-CO" dirty="0"/>
          </a:p>
          <a:p>
            <a:endParaRPr lang="es-CO" dirty="0"/>
          </a:p>
        </p:txBody>
      </p:sp>
      <p:sp>
        <p:nvSpPr>
          <p:cNvPr id="4" name="CuadroTexto 3"/>
          <p:cNvSpPr txBox="1"/>
          <p:nvPr/>
        </p:nvSpPr>
        <p:spPr>
          <a:xfrm>
            <a:off x="-36925" y="6520988"/>
            <a:ext cx="9144000" cy="292388"/>
          </a:xfrm>
          <a:prstGeom prst="rect">
            <a:avLst/>
          </a:prstGeom>
          <a:noFill/>
        </p:spPr>
        <p:txBody>
          <a:bodyPr wrap="square" rtlCol="0">
            <a:spAutoFit/>
          </a:bodyPr>
          <a:lstStyle/>
          <a:p>
            <a:r>
              <a:rPr lang="es-CO" sz="1300" dirty="0" smtClean="0"/>
              <a:t>Fuente: Plan Decenal de Salud Publica Colombia 2012- 2021. Pagina 62</a:t>
            </a:r>
            <a:endParaRPr lang="es-CO" sz="1300" dirty="0"/>
          </a:p>
        </p:txBody>
      </p:sp>
      <p:grpSp>
        <p:nvGrpSpPr>
          <p:cNvPr id="5" name="10 Grupo"/>
          <p:cNvGrpSpPr>
            <a:grpSpLocks/>
          </p:cNvGrpSpPr>
          <p:nvPr/>
        </p:nvGrpSpPr>
        <p:grpSpPr bwMode="auto">
          <a:xfrm>
            <a:off x="5651500" y="6147416"/>
            <a:ext cx="3457575" cy="757238"/>
            <a:chOff x="5652120" y="6093296"/>
            <a:chExt cx="3456384" cy="757382"/>
          </a:xfrm>
        </p:grpSpPr>
        <p:pic>
          <p:nvPicPr>
            <p:cNvPr id="6" name="11 Imagen"/>
            <p:cNvPicPr>
              <a:picLocks noChangeAspect="1"/>
            </p:cNvPicPr>
            <p:nvPr/>
          </p:nvPicPr>
          <p:blipFill>
            <a:blip r:embed="rId2" cstate="print">
              <a:extLst>
                <a:ext uri="{28A0092B-C50C-407E-A947-70E740481C1C}">
                  <a14:useLocalDpi xmlns:a14="http://schemas.microsoft.com/office/drawing/2010/main" val="0"/>
                </a:ext>
              </a:extLst>
            </a:blip>
            <a:srcRect l="80014" t="81187" r="3384" b="5008"/>
            <a:stretch>
              <a:fillRect/>
            </a:stretch>
          </p:blipFill>
          <p:spPr bwMode="auto">
            <a:xfrm>
              <a:off x="7590492" y="6093296"/>
              <a:ext cx="1518012" cy="75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2 Imagen"/>
            <p:cNvPicPr>
              <a:picLocks noChangeAspect="1"/>
            </p:cNvPicPr>
            <p:nvPr/>
          </p:nvPicPr>
          <p:blipFill>
            <a:blip r:embed="rId3" cstate="print">
              <a:extLst>
                <a:ext uri="{28A0092B-C50C-407E-A947-70E740481C1C}">
                  <a14:useLocalDpi xmlns:a14="http://schemas.microsoft.com/office/drawing/2010/main" val="0"/>
                </a:ext>
              </a:extLst>
            </a:blip>
            <a:srcRect l="7722" t="34483" r="7437" b="38161"/>
            <a:stretch>
              <a:fillRect/>
            </a:stretch>
          </p:blipFill>
          <p:spPr bwMode="auto">
            <a:xfrm>
              <a:off x="5652120" y="6230505"/>
              <a:ext cx="1938372" cy="48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90943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80728"/>
            <a:ext cx="812482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6288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nvPr>
        </p:nvGraphicFramePr>
        <p:xfrm>
          <a:off x="926777" y="1331229"/>
          <a:ext cx="737117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87009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652120" y="1390837"/>
            <a:ext cx="696409" cy="369332"/>
          </a:xfrm>
          <a:prstGeom prst="rect">
            <a:avLst/>
          </a:prstGeom>
          <a:noFill/>
        </p:spPr>
        <p:txBody>
          <a:bodyPr wrap="none" rtlCol="0">
            <a:spAutoFit/>
          </a:bodyPr>
          <a:lstStyle/>
          <a:p>
            <a:r>
              <a:rPr lang="es-CO" b="1" dirty="0" smtClean="0"/>
              <a:t>PASO</a:t>
            </a:r>
            <a:endParaRPr lang="es-CO"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24744"/>
            <a:ext cx="6984776" cy="528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4698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 Título"/>
          <p:cNvSpPr txBox="1">
            <a:spLocks/>
          </p:cNvSpPr>
          <p:nvPr/>
        </p:nvSpPr>
        <p:spPr>
          <a:xfrm>
            <a:off x="734888" y="7738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dirty="0" smtClean="0">
                <a:solidFill>
                  <a:srgbClr val="08B4C6"/>
                </a:solidFill>
                <a:latin typeface="Impact" pitchFamily="34" charset="0"/>
              </a:rPr>
              <a:t>RECONOCIMIENTO  DEL  TERRITORIO</a:t>
            </a:r>
            <a:endParaRPr lang="es-CO" sz="3600" dirty="0">
              <a:solidFill>
                <a:srgbClr val="08B4C6"/>
              </a:solidFill>
              <a:latin typeface="Impact" pitchFamily="34" charset="0"/>
            </a:endParaRPr>
          </a:p>
        </p:txBody>
      </p:sp>
      <p:pic>
        <p:nvPicPr>
          <p:cNvPr id="19" name="8 Imagen" descr="desplazamiento.jpg"/>
          <p:cNvPicPr>
            <a:picLocks noChangeAspect="1"/>
          </p:cNvPicPr>
          <p:nvPr/>
        </p:nvPicPr>
        <p:blipFill>
          <a:blip r:embed="rId2" cstate="print"/>
          <a:stretch>
            <a:fillRect/>
          </a:stretch>
        </p:blipFill>
        <p:spPr>
          <a:xfrm>
            <a:off x="3423580" y="2000240"/>
            <a:ext cx="5417581" cy="3805024"/>
          </a:xfrm>
          <a:prstGeom prst="rect">
            <a:avLst/>
          </a:prstGeom>
        </p:spPr>
      </p:pic>
      <p:grpSp>
        <p:nvGrpSpPr>
          <p:cNvPr id="20" name="19 Grupo"/>
          <p:cNvGrpSpPr/>
          <p:nvPr/>
        </p:nvGrpSpPr>
        <p:grpSpPr>
          <a:xfrm>
            <a:off x="467544" y="2089324"/>
            <a:ext cx="2786050" cy="3571924"/>
            <a:chOff x="6000760" y="1714464"/>
            <a:chExt cx="2786050" cy="3571924"/>
          </a:xfrm>
        </p:grpSpPr>
        <p:sp>
          <p:nvSpPr>
            <p:cNvPr id="21" name="4 Rectángulo"/>
            <p:cNvSpPr/>
            <p:nvPr/>
          </p:nvSpPr>
          <p:spPr>
            <a:xfrm>
              <a:off x="6000760" y="1714464"/>
              <a:ext cx="2500330" cy="3571924"/>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a:solidFill>
                  <a:schemeClr val="tx1"/>
                </a:solidFill>
              </a:endParaRPr>
            </a:p>
          </p:txBody>
        </p:sp>
        <p:sp>
          <p:nvSpPr>
            <p:cNvPr id="22" name="5 Elipse"/>
            <p:cNvSpPr/>
            <p:nvPr/>
          </p:nvSpPr>
          <p:spPr>
            <a:xfrm>
              <a:off x="6048677" y="2336505"/>
              <a:ext cx="428628" cy="4286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a:solidFill>
                  <a:schemeClr val="tx1"/>
                </a:solidFill>
              </a:endParaRPr>
            </a:p>
          </p:txBody>
        </p:sp>
        <p:sp>
          <p:nvSpPr>
            <p:cNvPr id="23" name="6 CuadroTexto"/>
            <p:cNvSpPr txBox="1"/>
            <p:nvPr/>
          </p:nvSpPr>
          <p:spPr>
            <a:xfrm>
              <a:off x="6559703" y="2385948"/>
              <a:ext cx="2214546" cy="400110"/>
            </a:xfrm>
            <a:prstGeom prst="rect">
              <a:avLst/>
            </a:prstGeom>
            <a:noFill/>
          </p:spPr>
          <p:txBody>
            <a:bodyPr wrap="square" rtlCol="0">
              <a:spAutoFit/>
            </a:bodyPr>
            <a:lstStyle/>
            <a:p>
              <a:r>
                <a:rPr lang="es-ES" sz="2000" b="1" dirty="0" smtClean="0"/>
                <a:t>Ambiente Natural</a:t>
              </a:r>
              <a:endParaRPr lang="es-CO" sz="2000" b="1" dirty="0"/>
            </a:p>
          </p:txBody>
        </p:sp>
        <p:sp>
          <p:nvSpPr>
            <p:cNvPr id="24" name="7 Elipse"/>
            <p:cNvSpPr/>
            <p:nvPr/>
          </p:nvSpPr>
          <p:spPr>
            <a:xfrm>
              <a:off x="6024025" y="2885672"/>
              <a:ext cx="428628" cy="4286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a:solidFill>
                  <a:schemeClr val="tx1"/>
                </a:solidFill>
              </a:endParaRPr>
            </a:p>
          </p:txBody>
        </p:sp>
        <p:sp>
          <p:nvSpPr>
            <p:cNvPr id="25" name="8 CuadroTexto"/>
            <p:cNvSpPr txBox="1"/>
            <p:nvPr/>
          </p:nvSpPr>
          <p:spPr>
            <a:xfrm>
              <a:off x="6572264" y="2800317"/>
              <a:ext cx="2214546" cy="400110"/>
            </a:xfrm>
            <a:prstGeom prst="rect">
              <a:avLst/>
            </a:prstGeom>
            <a:noFill/>
          </p:spPr>
          <p:txBody>
            <a:bodyPr wrap="square" rtlCol="0">
              <a:spAutoFit/>
            </a:bodyPr>
            <a:lstStyle/>
            <a:p>
              <a:r>
                <a:rPr lang="es-ES" sz="2000" b="1" dirty="0" smtClean="0"/>
                <a:t>Áreas de riesgo</a:t>
              </a:r>
              <a:endParaRPr lang="es-CO" sz="2000" b="1" dirty="0"/>
            </a:p>
          </p:txBody>
        </p:sp>
        <p:sp>
          <p:nvSpPr>
            <p:cNvPr id="26" name="9 Elipse"/>
            <p:cNvSpPr/>
            <p:nvPr/>
          </p:nvSpPr>
          <p:spPr>
            <a:xfrm>
              <a:off x="6033607" y="3453929"/>
              <a:ext cx="428628" cy="42862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a:solidFill>
                  <a:schemeClr val="tx1"/>
                </a:solidFill>
              </a:endParaRPr>
            </a:p>
          </p:txBody>
        </p:sp>
        <p:sp>
          <p:nvSpPr>
            <p:cNvPr id="27" name="10 CuadroTexto"/>
            <p:cNvSpPr txBox="1"/>
            <p:nvPr/>
          </p:nvSpPr>
          <p:spPr>
            <a:xfrm>
              <a:off x="6554428" y="3314300"/>
              <a:ext cx="1643074" cy="707886"/>
            </a:xfrm>
            <a:prstGeom prst="rect">
              <a:avLst/>
            </a:prstGeom>
            <a:noFill/>
          </p:spPr>
          <p:txBody>
            <a:bodyPr wrap="square" rtlCol="0">
              <a:spAutoFit/>
            </a:bodyPr>
            <a:lstStyle/>
            <a:p>
              <a:r>
                <a:rPr lang="es-ES" sz="2000" b="1" dirty="0" smtClean="0"/>
                <a:t>Ambiente construido</a:t>
              </a:r>
              <a:endParaRPr lang="es-CO" sz="2000" b="1" dirty="0"/>
            </a:p>
          </p:txBody>
        </p:sp>
        <p:sp>
          <p:nvSpPr>
            <p:cNvPr id="28" name="11 Elipse"/>
            <p:cNvSpPr/>
            <p:nvPr/>
          </p:nvSpPr>
          <p:spPr>
            <a:xfrm>
              <a:off x="6048677" y="4043424"/>
              <a:ext cx="428628" cy="42862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a:solidFill>
                  <a:schemeClr val="tx1"/>
                </a:solidFill>
              </a:endParaRPr>
            </a:p>
          </p:txBody>
        </p:sp>
        <p:sp>
          <p:nvSpPr>
            <p:cNvPr id="29" name="12 CuadroTexto"/>
            <p:cNvSpPr txBox="1"/>
            <p:nvPr/>
          </p:nvSpPr>
          <p:spPr>
            <a:xfrm>
              <a:off x="6546574" y="4022186"/>
              <a:ext cx="2214546" cy="400110"/>
            </a:xfrm>
            <a:prstGeom prst="rect">
              <a:avLst/>
            </a:prstGeom>
            <a:noFill/>
          </p:spPr>
          <p:txBody>
            <a:bodyPr wrap="square" rtlCol="0">
              <a:spAutoFit/>
            </a:bodyPr>
            <a:lstStyle/>
            <a:p>
              <a:r>
                <a:rPr lang="es-ES" sz="2000" b="1" dirty="0" smtClean="0"/>
                <a:t>Social</a:t>
              </a:r>
              <a:endParaRPr lang="es-CO" sz="2000" b="1" dirty="0"/>
            </a:p>
          </p:txBody>
        </p:sp>
        <p:sp>
          <p:nvSpPr>
            <p:cNvPr id="30" name="13 Elipse"/>
            <p:cNvSpPr/>
            <p:nvPr/>
          </p:nvSpPr>
          <p:spPr>
            <a:xfrm>
              <a:off x="6072230" y="4692818"/>
              <a:ext cx="428628" cy="4286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a:solidFill>
                  <a:schemeClr val="tx1"/>
                </a:solidFill>
              </a:endParaRPr>
            </a:p>
          </p:txBody>
        </p:sp>
        <p:sp>
          <p:nvSpPr>
            <p:cNvPr id="31" name="14 CuadroTexto"/>
            <p:cNvSpPr txBox="1"/>
            <p:nvPr/>
          </p:nvSpPr>
          <p:spPr>
            <a:xfrm>
              <a:off x="6572264" y="4692818"/>
              <a:ext cx="2214546" cy="400110"/>
            </a:xfrm>
            <a:prstGeom prst="rect">
              <a:avLst/>
            </a:prstGeom>
            <a:noFill/>
          </p:spPr>
          <p:txBody>
            <a:bodyPr wrap="square" rtlCol="0">
              <a:spAutoFit/>
            </a:bodyPr>
            <a:lstStyle/>
            <a:p>
              <a:r>
                <a:rPr lang="es-ES" sz="2000" b="1" dirty="0" smtClean="0"/>
                <a:t>Económico</a:t>
              </a:r>
              <a:endParaRPr lang="es-CO" sz="2000" b="1" dirty="0"/>
            </a:p>
          </p:txBody>
        </p:sp>
        <p:sp>
          <p:nvSpPr>
            <p:cNvPr id="32" name="15 Elipse"/>
            <p:cNvSpPr/>
            <p:nvPr/>
          </p:nvSpPr>
          <p:spPr>
            <a:xfrm>
              <a:off x="6061468" y="1771667"/>
              <a:ext cx="428628" cy="42862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a:solidFill>
                  <a:schemeClr val="tx1"/>
                </a:solidFill>
              </a:endParaRPr>
            </a:p>
          </p:txBody>
        </p:sp>
        <p:sp>
          <p:nvSpPr>
            <p:cNvPr id="33" name="16 CuadroTexto"/>
            <p:cNvSpPr txBox="1"/>
            <p:nvPr/>
          </p:nvSpPr>
          <p:spPr>
            <a:xfrm>
              <a:off x="6597803" y="1789934"/>
              <a:ext cx="1643074" cy="400110"/>
            </a:xfrm>
            <a:prstGeom prst="rect">
              <a:avLst/>
            </a:prstGeom>
            <a:noFill/>
          </p:spPr>
          <p:txBody>
            <a:bodyPr wrap="square" rtlCol="0">
              <a:spAutoFit/>
            </a:bodyPr>
            <a:lstStyle/>
            <a:p>
              <a:r>
                <a:rPr lang="es-ES" sz="2000" b="1" dirty="0" smtClean="0"/>
                <a:t>Población</a:t>
              </a:r>
              <a:endParaRPr lang="es-CO" sz="2000" b="1" dirty="0"/>
            </a:p>
          </p:txBody>
        </p:sp>
      </p:grpSp>
    </p:spTree>
    <p:extLst>
      <p:ext uri="{BB962C8B-B14F-4D97-AF65-F5344CB8AC3E}">
        <p14:creationId xmlns:p14="http://schemas.microsoft.com/office/powerpoint/2010/main" val="40883097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nvPr>
        </p:nvGraphicFramePr>
        <p:xfrm>
          <a:off x="107504" y="1628800"/>
          <a:ext cx="5616624"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extLst/>
          </p:nvPr>
        </p:nvGraphicFramePr>
        <p:xfrm>
          <a:off x="3851920" y="692696"/>
          <a:ext cx="7128792" cy="56166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a 4"/>
          <p:cNvGraphicFramePr/>
          <p:nvPr>
            <p:extLst/>
          </p:nvPr>
        </p:nvGraphicFramePr>
        <p:xfrm>
          <a:off x="251520" y="1124744"/>
          <a:ext cx="6192688" cy="57606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1698021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082410"/>
            <a:ext cx="6480720" cy="5131274"/>
          </a:xfrm>
          <a:prstGeom prst="rect">
            <a:avLst/>
          </a:prstGeom>
          <a:noFill/>
          <a:ln>
            <a:noFill/>
          </a:ln>
        </p:spPr>
      </p:pic>
    </p:spTree>
    <p:extLst>
      <p:ext uri="{BB962C8B-B14F-4D97-AF65-F5344CB8AC3E}">
        <p14:creationId xmlns:p14="http://schemas.microsoft.com/office/powerpoint/2010/main" val="28043369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357158" y="858199"/>
            <a:ext cx="854060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Se construye a partir de la identificación de secuencias de eventos encadenados unos a otros </a:t>
            </a:r>
            <a:r>
              <a:rPr kumimoji="0" lang="es-CO"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“cadenas de interacciones”.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CO"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CO" sz="2400"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CO"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CO" sz="2400"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CO" sz="2400"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CO" sz="2400"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CO" sz="2400"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CO"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s-CO"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Estos </a:t>
            </a:r>
            <a:r>
              <a:rPr kumimoji="0" lang="es-CO"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racimos </a:t>
            </a:r>
            <a:r>
              <a:rPr kumimoji="0" lang="es-CO"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 cadenas de interacción se agrupan a su vez a partir de los </a:t>
            </a:r>
            <a:r>
              <a:rPr kumimoji="0" lang="es-CO"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elementos comunes </a:t>
            </a:r>
            <a:r>
              <a:rPr kumimoji="0" lang="es-CO"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que comparten hasta obtener por ensayos sucesivos una organización de los eventos tal que todos ocupan un lugar claro dentro del conjunto.</a:t>
            </a:r>
          </a:p>
          <a:p>
            <a:pPr marL="0" marR="0" lvl="0" indent="0" algn="l" defTabSz="914400" rtl="0" eaLnBrk="1" fontAlgn="base" latinLnBrk="0" hangingPunct="1">
              <a:lnSpc>
                <a:spcPct val="100000"/>
              </a:lnSpc>
              <a:spcBef>
                <a:spcPct val="0"/>
              </a:spcBef>
              <a:spcAft>
                <a:spcPct val="0"/>
              </a:spcAft>
              <a:buClrTx/>
              <a:buSzTx/>
              <a:buFontTx/>
              <a:buNone/>
              <a:tabLst/>
            </a:pPr>
            <a:endParaRPr lang="es-CO" sz="2400" dirty="0" smtClean="0">
              <a:latin typeface="Calibri" pitchFamily="34" charset="0"/>
              <a:ea typeface="Calibri" pitchFamily="34" charset="0"/>
              <a:cs typeface="Times New Roman" pitchFamily="18" charset="0"/>
            </a:endParaRPr>
          </a:p>
        </p:txBody>
      </p:sp>
      <p:grpSp>
        <p:nvGrpSpPr>
          <p:cNvPr id="41" name="40 Grupo"/>
          <p:cNvGrpSpPr/>
          <p:nvPr/>
        </p:nvGrpSpPr>
        <p:grpSpPr>
          <a:xfrm>
            <a:off x="539552" y="2066782"/>
            <a:ext cx="1728192" cy="936103"/>
            <a:chOff x="1835696" y="1268760"/>
            <a:chExt cx="1728192" cy="936103"/>
          </a:xfrm>
        </p:grpSpPr>
        <p:sp>
          <p:nvSpPr>
            <p:cNvPr id="29" name="28 Elipse"/>
            <p:cNvSpPr/>
            <p:nvPr/>
          </p:nvSpPr>
          <p:spPr>
            <a:xfrm>
              <a:off x="3203848" y="1700808"/>
              <a:ext cx="222421" cy="2900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0" name="39 Grupo"/>
            <p:cNvGrpSpPr/>
            <p:nvPr/>
          </p:nvGrpSpPr>
          <p:grpSpPr>
            <a:xfrm>
              <a:off x="1835696" y="1268760"/>
              <a:ext cx="1728192" cy="936103"/>
              <a:chOff x="755576" y="1844824"/>
              <a:chExt cx="1728192" cy="936103"/>
            </a:xfrm>
          </p:grpSpPr>
          <p:sp>
            <p:nvSpPr>
              <p:cNvPr id="30" name="29 Elipse"/>
              <p:cNvSpPr/>
              <p:nvPr/>
            </p:nvSpPr>
            <p:spPr>
              <a:xfrm>
                <a:off x="1835696" y="2492896"/>
                <a:ext cx="288032" cy="288031"/>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32" name="31 CuadroTexto"/>
              <p:cNvSpPr txBox="1"/>
              <p:nvPr/>
            </p:nvSpPr>
            <p:spPr>
              <a:xfrm>
                <a:off x="755576" y="1844824"/>
                <a:ext cx="1728192" cy="923330"/>
              </a:xfrm>
              <a:prstGeom prst="rect">
                <a:avLst/>
              </a:prstGeom>
              <a:noFill/>
            </p:spPr>
            <p:txBody>
              <a:bodyPr wrap="square" rtlCol="0">
                <a:spAutoFit/>
              </a:bodyPr>
              <a:lstStyle/>
              <a:p>
                <a:r>
                  <a:rPr lang="es-ES" dirty="0" smtClean="0">
                    <a:solidFill>
                      <a:srgbClr val="C00000"/>
                    </a:solidFill>
                  </a:rPr>
                  <a:t>Pobladores sin tierra y sin trabajo</a:t>
                </a:r>
                <a:endParaRPr lang="es-ES" dirty="0">
                  <a:solidFill>
                    <a:srgbClr val="C00000"/>
                  </a:solidFill>
                </a:endParaRPr>
              </a:p>
            </p:txBody>
          </p:sp>
        </p:grpSp>
      </p:grpSp>
      <p:sp>
        <p:nvSpPr>
          <p:cNvPr id="33" name="32 CuadroTexto"/>
          <p:cNvSpPr txBox="1"/>
          <p:nvPr/>
        </p:nvSpPr>
        <p:spPr>
          <a:xfrm>
            <a:off x="3059832" y="2210798"/>
            <a:ext cx="1584176" cy="646331"/>
          </a:xfrm>
          <a:prstGeom prst="rect">
            <a:avLst/>
          </a:prstGeom>
          <a:noFill/>
        </p:spPr>
        <p:txBody>
          <a:bodyPr wrap="square" rtlCol="0">
            <a:spAutoFit/>
          </a:bodyPr>
          <a:lstStyle/>
          <a:p>
            <a:r>
              <a:rPr lang="es-ES" dirty="0" smtClean="0">
                <a:solidFill>
                  <a:srgbClr val="C00000"/>
                </a:solidFill>
              </a:rPr>
              <a:t>ocupan zona de reserva </a:t>
            </a:r>
            <a:endParaRPr lang="es-ES" dirty="0">
              <a:solidFill>
                <a:srgbClr val="C00000"/>
              </a:solidFill>
            </a:endParaRPr>
          </a:p>
        </p:txBody>
      </p:sp>
      <p:sp>
        <p:nvSpPr>
          <p:cNvPr id="36" name="35 Elipse"/>
          <p:cNvSpPr/>
          <p:nvPr/>
        </p:nvSpPr>
        <p:spPr>
          <a:xfrm>
            <a:off x="4211960" y="2498830"/>
            <a:ext cx="288032" cy="216024"/>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2" name="41 Grupo"/>
          <p:cNvGrpSpPr/>
          <p:nvPr/>
        </p:nvGrpSpPr>
        <p:grpSpPr>
          <a:xfrm>
            <a:off x="5292080" y="2282806"/>
            <a:ext cx="1368152" cy="646331"/>
            <a:chOff x="3267472" y="1908448"/>
            <a:chExt cx="1584176" cy="646331"/>
          </a:xfrm>
        </p:grpSpPr>
        <p:sp>
          <p:nvSpPr>
            <p:cNvPr id="43" name="42 CuadroTexto"/>
            <p:cNvSpPr txBox="1"/>
            <p:nvPr/>
          </p:nvSpPr>
          <p:spPr>
            <a:xfrm>
              <a:off x="3267472" y="1908448"/>
              <a:ext cx="1584176" cy="646331"/>
            </a:xfrm>
            <a:prstGeom prst="rect">
              <a:avLst/>
            </a:prstGeom>
            <a:noFill/>
          </p:spPr>
          <p:txBody>
            <a:bodyPr wrap="square" rtlCol="0">
              <a:spAutoFit/>
            </a:bodyPr>
            <a:lstStyle/>
            <a:p>
              <a:r>
                <a:rPr lang="es-ES" dirty="0" smtClean="0">
                  <a:solidFill>
                    <a:srgbClr val="C00000"/>
                  </a:solidFill>
                </a:rPr>
                <a:t>Talan</a:t>
              </a:r>
            </a:p>
            <a:p>
              <a:r>
                <a:rPr lang="es-ES" dirty="0" smtClean="0">
                  <a:solidFill>
                    <a:srgbClr val="C00000"/>
                  </a:solidFill>
                </a:rPr>
                <a:t> bosques </a:t>
              </a:r>
              <a:endParaRPr lang="es-ES" dirty="0">
                <a:solidFill>
                  <a:srgbClr val="C00000"/>
                </a:solidFill>
              </a:endParaRPr>
            </a:p>
          </p:txBody>
        </p:sp>
        <p:sp>
          <p:nvSpPr>
            <p:cNvPr id="44" name="43 Elipse"/>
            <p:cNvSpPr/>
            <p:nvPr/>
          </p:nvSpPr>
          <p:spPr>
            <a:xfrm>
              <a:off x="4434760" y="2124472"/>
              <a:ext cx="288032" cy="21602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C00000"/>
                </a:solidFill>
              </a:endParaRPr>
            </a:p>
          </p:txBody>
        </p:sp>
      </p:grpSp>
      <p:grpSp>
        <p:nvGrpSpPr>
          <p:cNvPr id="45" name="44 Grupo"/>
          <p:cNvGrpSpPr/>
          <p:nvPr/>
        </p:nvGrpSpPr>
        <p:grpSpPr>
          <a:xfrm>
            <a:off x="6948264" y="2282806"/>
            <a:ext cx="1368152" cy="923330"/>
            <a:chOff x="3267472" y="1908448"/>
            <a:chExt cx="1584176" cy="923330"/>
          </a:xfrm>
        </p:grpSpPr>
        <p:sp>
          <p:nvSpPr>
            <p:cNvPr id="46" name="45 CuadroTexto"/>
            <p:cNvSpPr txBox="1"/>
            <p:nvPr/>
          </p:nvSpPr>
          <p:spPr>
            <a:xfrm>
              <a:off x="3267472" y="1908448"/>
              <a:ext cx="1584176" cy="923330"/>
            </a:xfrm>
            <a:prstGeom prst="rect">
              <a:avLst/>
            </a:prstGeom>
            <a:noFill/>
          </p:spPr>
          <p:txBody>
            <a:bodyPr wrap="square" rtlCol="0">
              <a:spAutoFit/>
            </a:bodyPr>
            <a:lstStyle/>
            <a:p>
              <a:r>
                <a:rPr lang="es-ES" dirty="0" smtClean="0">
                  <a:solidFill>
                    <a:srgbClr val="C00000"/>
                  </a:solidFill>
                </a:rPr>
                <a:t>Deterioro fuentes hídricas</a:t>
              </a:r>
              <a:endParaRPr lang="es-ES" dirty="0">
                <a:solidFill>
                  <a:srgbClr val="C00000"/>
                </a:solidFill>
              </a:endParaRPr>
            </a:p>
          </p:txBody>
        </p:sp>
        <p:sp>
          <p:nvSpPr>
            <p:cNvPr id="47" name="46 Elipse"/>
            <p:cNvSpPr/>
            <p:nvPr/>
          </p:nvSpPr>
          <p:spPr>
            <a:xfrm>
              <a:off x="4434760" y="2124472"/>
              <a:ext cx="288032" cy="216024"/>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48" name="47 Elipse"/>
          <p:cNvSpPr/>
          <p:nvPr/>
        </p:nvSpPr>
        <p:spPr>
          <a:xfrm>
            <a:off x="4211960" y="2786862"/>
            <a:ext cx="290858" cy="202164"/>
          </a:xfrm>
          <a:prstGeom prst="ellipse">
            <a:avLst/>
          </a:prstGeom>
          <a:solidFill>
            <a:srgbClr val="C29B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49" name="48 CuadroTexto"/>
          <p:cNvSpPr txBox="1"/>
          <p:nvPr/>
        </p:nvSpPr>
        <p:spPr>
          <a:xfrm>
            <a:off x="6588224" y="3506942"/>
            <a:ext cx="1296144" cy="646330"/>
          </a:xfrm>
          <a:prstGeom prst="rect">
            <a:avLst/>
          </a:prstGeom>
          <a:noFill/>
        </p:spPr>
        <p:txBody>
          <a:bodyPr wrap="square" rtlCol="0">
            <a:spAutoFit/>
          </a:bodyPr>
          <a:lstStyle/>
          <a:p>
            <a:r>
              <a:rPr lang="es-ES" dirty="0" smtClean="0">
                <a:solidFill>
                  <a:srgbClr val="C00000"/>
                </a:solidFill>
              </a:rPr>
              <a:t>Población sin gua.</a:t>
            </a:r>
            <a:endParaRPr lang="es-ES" dirty="0">
              <a:solidFill>
                <a:srgbClr val="C00000"/>
              </a:solidFill>
            </a:endParaRPr>
          </a:p>
        </p:txBody>
      </p:sp>
      <p:grpSp>
        <p:nvGrpSpPr>
          <p:cNvPr id="64" name="63 Grupo"/>
          <p:cNvGrpSpPr/>
          <p:nvPr/>
        </p:nvGrpSpPr>
        <p:grpSpPr>
          <a:xfrm>
            <a:off x="1475656" y="3362926"/>
            <a:ext cx="1296144" cy="923330"/>
            <a:chOff x="6012160" y="3068960"/>
            <a:chExt cx="1296144" cy="923330"/>
          </a:xfrm>
        </p:grpSpPr>
        <p:sp>
          <p:nvSpPr>
            <p:cNvPr id="55" name="54 Elipse"/>
            <p:cNvSpPr/>
            <p:nvPr/>
          </p:nvSpPr>
          <p:spPr>
            <a:xfrm>
              <a:off x="7020272" y="3429000"/>
              <a:ext cx="250840" cy="24009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a:solidFill>
                  <a:srgbClr val="C00000"/>
                </a:solidFill>
              </a:endParaRPr>
            </a:p>
          </p:txBody>
        </p:sp>
        <p:sp>
          <p:nvSpPr>
            <p:cNvPr id="59" name="58 CuadroTexto"/>
            <p:cNvSpPr txBox="1"/>
            <p:nvPr/>
          </p:nvSpPr>
          <p:spPr>
            <a:xfrm>
              <a:off x="6012160" y="3068960"/>
              <a:ext cx="1296144" cy="923330"/>
            </a:xfrm>
            <a:prstGeom prst="rect">
              <a:avLst/>
            </a:prstGeom>
            <a:noFill/>
          </p:spPr>
          <p:txBody>
            <a:bodyPr wrap="square" rtlCol="0">
              <a:spAutoFit/>
            </a:bodyPr>
            <a:lstStyle/>
            <a:p>
              <a:r>
                <a:rPr lang="es-ES" dirty="0" smtClean="0">
                  <a:solidFill>
                    <a:srgbClr val="C00000"/>
                  </a:solidFill>
                </a:rPr>
                <a:t>Alto costo sanitario</a:t>
              </a:r>
            </a:p>
            <a:p>
              <a:r>
                <a:rPr lang="es-ES" dirty="0" smtClean="0">
                  <a:solidFill>
                    <a:srgbClr val="C00000"/>
                  </a:solidFill>
                </a:rPr>
                <a:t> y del agua.</a:t>
              </a:r>
              <a:endParaRPr lang="es-ES" dirty="0">
                <a:solidFill>
                  <a:srgbClr val="C00000"/>
                </a:solidFill>
              </a:endParaRPr>
            </a:p>
          </p:txBody>
        </p:sp>
      </p:grpSp>
      <p:grpSp>
        <p:nvGrpSpPr>
          <p:cNvPr id="61" name="60 Grupo"/>
          <p:cNvGrpSpPr/>
          <p:nvPr/>
        </p:nvGrpSpPr>
        <p:grpSpPr>
          <a:xfrm>
            <a:off x="3716288" y="3515326"/>
            <a:ext cx="1368152" cy="646330"/>
            <a:chOff x="2518291" y="2910509"/>
            <a:chExt cx="1809860" cy="484422"/>
          </a:xfrm>
        </p:grpSpPr>
        <p:sp>
          <p:nvSpPr>
            <p:cNvPr id="62" name="61 CuadroTexto"/>
            <p:cNvSpPr txBox="1"/>
            <p:nvPr/>
          </p:nvSpPr>
          <p:spPr>
            <a:xfrm>
              <a:off x="2518291" y="2910509"/>
              <a:ext cx="1714604" cy="484422"/>
            </a:xfrm>
            <a:prstGeom prst="rect">
              <a:avLst/>
            </a:prstGeom>
            <a:noFill/>
          </p:spPr>
          <p:txBody>
            <a:bodyPr wrap="square" rtlCol="0">
              <a:spAutoFit/>
            </a:bodyPr>
            <a:lstStyle/>
            <a:p>
              <a:r>
                <a:rPr lang="es-ES" dirty="0" smtClean="0">
                  <a:solidFill>
                    <a:srgbClr val="C00000"/>
                  </a:solidFill>
                </a:rPr>
                <a:t>Población enferma.</a:t>
              </a:r>
              <a:endParaRPr lang="es-ES" dirty="0">
                <a:solidFill>
                  <a:srgbClr val="C00000"/>
                </a:solidFill>
              </a:endParaRPr>
            </a:p>
          </p:txBody>
        </p:sp>
        <p:sp>
          <p:nvSpPr>
            <p:cNvPr id="63" name="62 Elipse"/>
            <p:cNvSpPr/>
            <p:nvPr/>
          </p:nvSpPr>
          <p:spPr>
            <a:xfrm>
              <a:off x="3845521" y="3169667"/>
              <a:ext cx="482630" cy="165497"/>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solidFill>
                  <a:srgbClr val="C00000"/>
                </a:solidFill>
              </a:endParaRPr>
            </a:p>
          </p:txBody>
        </p:sp>
      </p:grpSp>
      <p:sp>
        <p:nvSpPr>
          <p:cNvPr id="65" name="64 Flecha curvada hacia abajo"/>
          <p:cNvSpPr/>
          <p:nvPr/>
        </p:nvSpPr>
        <p:spPr>
          <a:xfrm>
            <a:off x="2051720" y="1850758"/>
            <a:ext cx="648072" cy="216024"/>
          </a:xfrm>
          <a:prstGeom prst="curved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66" name="65 Flecha curvada hacia abajo"/>
          <p:cNvSpPr/>
          <p:nvPr/>
        </p:nvSpPr>
        <p:spPr>
          <a:xfrm>
            <a:off x="4572000" y="2066782"/>
            <a:ext cx="648072" cy="216024"/>
          </a:xfrm>
          <a:prstGeom prst="curved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67" name="66 Flecha curvada hacia abajo"/>
          <p:cNvSpPr/>
          <p:nvPr/>
        </p:nvSpPr>
        <p:spPr>
          <a:xfrm>
            <a:off x="6372200" y="1994774"/>
            <a:ext cx="648072" cy="216024"/>
          </a:xfrm>
          <a:prstGeom prst="curved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68" name="67 Flecha curvada hacia abajo"/>
          <p:cNvSpPr/>
          <p:nvPr/>
        </p:nvSpPr>
        <p:spPr>
          <a:xfrm rot="5400000">
            <a:off x="8219832" y="3074894"/>
            <a:ext cx="648072" cy="216024"/>
          </a:xfrm>
          <a:prstGeom prst="curved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69" name="68 Flecha curvada hacia abajo"/>
          <p:cNvSpPr/>
          <p:nvPr/>
        </p:nvSpPr>
        <p:spPr>
          <a:xfrm rot="10800000">
            <a:off x="5445814" y="3829111"/>
            <a:ext cx="648072" cy="216024"/>
          </a:xfrm>
          <a:prstGeom prst="curved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0" name="69 Flecha curvada hacia abajo"/>
          <p:cNvSpPr/>
          <p:nvPr/>
        </p:nvSpPr>
        <p:spPr>
          <a:xfrm rot="10800000">
            <a:off x="2987824" y="3938990"/>
            <a:ext cx="648072" cy="216024"/>
          </a:xfrm>
          <a:prstGeom prst="curved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1" name="70 Flecha curvada hacia abajo"/>
          <p:cNvSpPr/>
          <p:nvPr/>
        </p:nvSpPr>
        <p:spPr>
          <a:xfrm rot="14552183">
            <a:off x="532804" y="3520239"/>
            <a:ext cx="648072" cy="216024"/>
          </a:xfrm>
          <a:prstGeom prst="curved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2" name="71 Elipse"/>
          <p:cNvSpPr/>
          <p:nvPr/>
        </p:nvSpPr>
        <p:spPr>
          <a:xfrm>
            <a:off x="7668344" y="3866982"/>
            <a:ext cx="248755" cy="216024"/>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993746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082410"/>
            <a:ext cx="6480720" cy="5131274"/>
          </a:xfrm>
          <a:prstGeom prst="rect">
            <a:avLst/>
          </a:prstGeom>
          <a:noFill/>
          <a:ln>
            <a:noFill/>
          </a:ln>
        </p:spPr>
      </p:pic>
      <p:pic>
        <p:nvPicPr>
          <p:cNvPr id="3" name="Imagen 2" descr="2014-07-30 15.34.05.jpg"/>
          <p:cNvPicPr>
            <a:picLocks noChangeAspect="1"/>
          </p:cNvPicPr>
          <p:nvPr/>
        </p:nvPicPr>
        <p:blipFill rotWithShape="1">
          <a:blip r:embed="rId3" cstate="print">
            <a:extLst>
              <a:ext uri="{28A0092B-C50C-407E-A947-70E740481C1C}">
                <a14:useLocalDpi xmlns:a14="http://schemas.microsoft.com/office/drawing/2010/main" val="0"/>
              </a:ext>
            </a:extLst>
          </a:blip>
          <a:srcRect r="3348"/>
          <a:stretch/>
        </p:blipFill>
        <p:spPr>
          <a:xfrm>
            <a:off x="2411759" y="1082410"/>
            <a:ext cx="3970977" cy="5500634"/>
          </a:xfrm>
          <a:prstGeom prst="rect">
            <a:avLst/>
          </a:prstGeom>
        </p:spPr>
      </p:pic>
    </p:spTree>
    <p:extLst>
      <p:ext uri="{BB962C8B-B14F-4D97-AF65-F5344CB8AC3E}">
        <p14:creationId xmlns:p14="http://schemas.microsoft.com/office/powerpoint/2010/main" val="409358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racimos .JP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9078" t="15668" r="5302" b="4378"/>
          <a:stretch/>
        </p:blipFill>
        <p:spPr>
          <a:xfrm rot="5400000">
            <a:off x="4678877" y="1953971"/>
            <a:ext cx="5336124" cy="3533653"/>
          </a:xfrm>
          <a:prstGeom prst="rect">
            <a:avLst/>
          </a:prstGeom>
        </p:spPr>
      </p:pic>
      <p:sp>
        <p:nvSpPr>
          <p:cNvPr id="4" name="Título 3"/>
          <p:cNvSpPr>
            <a:spLocks noGrp="1"/>
          </p:cNvSpPr>
          <p:nvPr>
            <p:ph type="title"/>
          </p:nvPr>
        </p:nvSpPr>
        <p:spPr>
          <a:xfrm>
            <a:off x="6372200" y="-27384"/>
            <a:ext cx="2808312" cy="1143000"/>
          </a:xfrm>
        </p:spPr>
        <p:txBody>
          <a:bodyPr/>
          <a:lstStyle/>
          <a:p>
            <a:r>
              <a:rPr lang="es-ES" b="1" dirty="0" smtClean="0"/>
              <a:t>Ejemplo </a:t>
            </a:r>
            <a:endParaRPr lang="es-ES" b="1" dirty="0"/>
          </a:p>
        </p:txBody>
      </p:sp>
      <p:sp>
        <p:nvSpPr>
          <p:cNvPr id="2" name="1 CuadroTexto">
            <a:hlinkClick r:id="rId4" action="ppaction://hlinksldjump"/>
          </p:cNvPr>
          <p:cNvSpPr txBox="1"/>
          <p:nvPr/>
        </p:nvSpPr>
        <p:spPr>
          <a:xfrm>
            <a:off x="356724" y="1124744"/>
            <a:ext cx="3639211" cy="5201424"/>
          </a:xfrm>
          <a:prstGeom prst="rect">
            <a:avLst/>
          </a:prstGeom>
          <a:noFill/>
        </p:spPr>
        <p:txBody>
          <a:bodyPr wrap="square" rtlCol="0">
            <a:spAutoFit/>
          </a:bodyPr>
          <a:lstStyle/>
          <a:p>
            <a:pPr algn="r"/>
            <a:r>
              <a:rPr lang="es-CO" sz="2800" dirty="0" smtClean="0"/>
              <a:t>IRCA Alto</a:t>
            </a:r>
          </a:p>
          <a:p>
            <a:pPr algn="r"/>
            <a:r>
              <a:rPr lang="es-CO" dirty="0" smtClean="0"/>
              <a:t>Habitad Saludable</a:t>
            </a:r>
          </a:p>
          <a:p>
            <a:pPr algn="r"/>
            <a:endParaRPr lang="es-CO" dirty="0" smtClean="0"/>
          </a:p>
          <a:p>
            <a:pPr algn="r"/>
            <a:r>
              <a:rPr lang="es-CO" sz="2800" dirty="0" smtClean="0"/>
              <a:t>Morbimortalidad</a:t>
            </a:r>
          </a:p>
          <a:p>
            <a:pPr algn="r"/>
            <a:r>
              <a:rPr lang="es-CO" dirty="0" smtClean="0"/>
              <a:t>Transmisibles</a:t>
            </a:r>
          </a:p>
          <a:p>
            <a:pPr algn="r"/>
            <a:endParaRPr lang="es-CO" dirty="0"/>
          </a:p>
          <a:p>
            <a:pPr algn="r"/>
            <a:r>
              <a:rPr lang="es-CO" sz="2800" dirty="0" smtClean="0">
                <a:solidFill>
                  <a:schemeClr val="accent6">
                    <a:lumMod val="50000"/>
                  </a:schemeClr>
                </a:solidFill>
              </a:rPr>
              <a:t>Déficit  en el acceso a agua potable</a:t>
            </a:r>
          </a:p>
          <a:p>
            <a:pPr algn="r"/>
            <a:endParaRPr lang="es-CO" sz="2800" dirty="0">
              <a:solidFill>
                <a:schemeClr val="accent6">
                  <a:lumMod val="50000"/>
                </a:schemeClr>
              </a:solidFill>
            </a:endParaRPr>
          </a:p>
          <a:p>
            <a:pPr algn="r"/>
            <a:r>
              <a:rPr lang="es-CO" sz="2800" dirty="0" smtClean="0"/>
              <a:t>Mortalidad Materna</a:t>
            </a:r>
          </a:p>
          <a:p>
            <a:pPr algn="r"/>
            <a:r>
              <a:rPr lang="es-CO" dirty="0" smtClean="0"/>
              <a:t>SSR</a:t>
            </a:r>
          </a:p>
          <a:p>
            <a:pPr algn="r"/>
            <a:endParaRPr lang="es-CO" dirty="0"/>
          </a:p>
          <a:p>
            <a:pPr algn="r"/>
            <a:r>
              <a:rPr lang="es-CO" sz="2800" dirty="0" smtClean="0">
                <a:solidFill>
                  <a:schemeClr val="accent6">
                    <a:lumMod val="50000"/>
                  </a:schemeClr>
                </a:solidFill>
              </a:rPr>
              <a:t>Déficit de acceso a servicios de salud</a:t>
            </a:r>
            <a:endParaRPr lang="es-CO" sz="2800" dirty="0">
              <a:solidFill>
                <a:schemeClr val="accent6">
                  <a:lumMod val="50000"/>
                </a:schemeClr>
              </a:solidFill>
            </a:endParaRPr>
          </a:p>
        </p:txBody>
      </p:sp>
      <p:sp>
        <p:nvSpPr>
          <p:cNvPr id="5" name="TextBox 4"/>
          <p:cNvSpPr txBox="1"/>
          <p:nvPr/>
        </p:nvSpPr>
        <p:spPr>
          <a:xfrm>
            <a:off x="9988189" y="5659226"/>
            <a:ext cx="1584732" cy="369332"/>
          </a:xfrm>
          <a:prstGeom prst="rect">
            <a:avLst/>
          </a:prstGeom>
          <a:noFill/>
        </p:spPr>
        <p:txBody>
          <a:bodyPr wrap="square" rtlCol="0">
            <a:spAutoFit/>
          </a:bodyPr>
          <a:lstStyle/>
          <a:p>
            <a:r>
              <a:rPr lang="es-CO" dirty="0" smtClean="0"/>
              <a:t>Desafíos</a:t>
            </a:r>
            <a:endParaRPr lang="es-CO" dirty="0"/>
          </a:p>
        </p:txBody>
      </p:sp>
      <p:sp>
        <p:nvSpPr>
          <p:cNvPr id="9" name="TextBox 8"/>
          <p:cNvSpPr txBox="1"/>
          <p:nvPr/>
        </p:nvSpPr>
        <p:spPr>
          <a:xfrm>
            <a:off x="55330" y="1155522"/>
            <a:ext cx="3940605" cy="5170646"/>
          </a:xfrm>
          <a:prstGeom prst="rect">
            <a:avLst/>
          </a:prstGeom>
          <a:solidFill>
            <a:schemeClr val="tx1"/>
          </a:solidFill>
        </p:spPr>
        <p:txBody>
          <a:bodyPr wrap="square" rtlCol="0">
            <a:spAutoFit/>
          </a:bodyPr>
          <a:lstStyle/>
          <a:p>
            <a:pPr algn="r"/>
            <a:r>
              <a:rPr lang="es-CO" sz="2200" b="1" dirty="0" smtClean="0">
                <a:solidFill>
                  <a:schemeClr val="bg1"/>
                </a:solidFill>
              </a:rPr>
              <a:t>EJE ESTRUCTURANTE DE SALUD</a:t>
            </a:r>
          </a:p>
          <a:p>
            <a:pPr algn="r"/>
            <a:r>
              <a:rPr lang="es-CO" sz="2200" dirty="0">
                <a:solidFill>
                  <a:schemeClr val="bg1"/>
                </a:solidFill>
              </a:rPr>
              <a:t>Existen deficientes condiciones sanitarias y de conectividad en zonas urbanas y rurales que impiden el acceso  oportuno, y de calidad de la población a los servicios de salud así como una </a:t>
            </a:r>
            <a:r>
              <a:rPr lang="es-CO" sz="2200" dirty="0" err="1">
                <a:solidFill>
                  <a:schemeClr val="bg1"/>
                </a:solidFill>
              </a:rPr>
              <a:t>fragil</a:t>
            </a:r>
            <a:r>
              <a:rPr lang="es-CO" sz="2200" dirty="0">
                <a:solidFill>
                  <a:schemeClr val="bg1"/>
                </a:solidFill>
              </a:rPr>
              <a:t> infraestructura y </a:t>
            </a:r>
            <a:r>
              <a:rPr lang="es-CO" sz="2200" dirty="0" err="1">
                <a:solidFill>
                  <a:schemeClr val="bg1"/>
                </a:solidFill>
              </a:rPr>
              <a:t>debil</a:t>
            </a:r>
            <a:r>
              <a:rPr lang="es-CO" sz="2200" dirty="0">
                <a:solidFill>
                  <a:schemeClr val="bg1"/>
                </a:solidFill>
              </a:rPr>
              <a:t> institucionalidad para la prestación de servicios públicos y sociales, situación que genera tensiones asociadas con altos índices de morbimortalidad materna, enfermedades hídricas y enfermedades trasmisibles</a:t>
            </a:r>
          </a:p>
        </p:txBody>
      </p:sp>
      <p:grpSp>
        <p:nvGrpSpPr>
          <p:cNvPr id="74" name="Group 73"/>
          <p:cNvGrpSpPr/>
          <p:nvPr/>
        </p:nvGrpSpPr>
        <p:grpSpPr>
          <a:xfrm>
            <a:off x="4140317" y="908720"/>
            <a:ext cx="3600035" cy="5904656"/>
            <a:chOff x="4140317" y="908720"/>
            <a:chExt cx="3600035" cy="5904656"/>
          </a:xfrm>
        </p:grpSpPr>
        <p:sp>
          <p:nvSpPr>
            <p:cNvPr id="3" name="2 Elipse"/>
            <p:cNvSpPr/>
            <p:nvPr/>
          </p:nvSpPr>
          <p:spPr>
            <a:xfrm>
              <a:off x="6228184" y="1700809"/>
              <a:ext cx="1512168" cy="864096"/>
            </a:xfrm>
            <a:prstGeom prst="ellipse">
              <a:avLst/>
            </a:prstGeom>
            <a:noFill/>
            <a:ln>
              <a:solidFill>
                <a:schemeClr val="tx2"/>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a:p>
          </p:txBody>
        </p:sp>
        <p:cxnSp>
          <p:nvCxnSpPr>
            <p:cNvPr id="7" name="6 Conector recto de flecha"/>
            <p:cNvCxnSpPr>
              <a:stCxn id="10" idx="6"/>
            </p:cNvCxnSpPr>
            <p:nvPr/>
          </p:nvCxnSpPr>
          <p:spPr>
            <a:xfrm>
              <a:off x="5341257" y="1463667"/>
              <a:ext cx="1632785" cy="246433"/>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23" name="2 Elipse"/>
            <p:cNvSpPr/>
            <p:nvPr/>
          </p:nvSpPr>
          <p:spPr>
            <a:xfrm rot="4012333">
              <a:off x="6217958" y="3501932"/>
              <a:ext cx="1512168" cy="864096"/>
            </a:xfrm>
            <a:prstGeom prst="ellipse">
              <a:avLst/>
            </a:prstGeom>
            <a:noFill/>
            <a:ln>
              <a:solidFill>
                <a:schemeClr val="tx2"/>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a:p>
          </p:txBody>
        </p:sp>
        <p:sp>
          <p:nvSpPr>
            <p:cNvPr id="14" name="Pie 13"/>
            <p:cNvSpPr/>
            <p:nvPr/>
          </p:nvSpPr>
          <p:spPr>
            <a:xfrm>
              <a:off x="4415621" y="1091210"/>
              <a:ext cx="689712" cy="740061"/>
            </a:xfrm>
            <a:prstGeom prst="pie">
              <a:avLst>
                <a:gd name="adj1" fmla="val 5465396"/>
                <a:gd name="adj2" fmla="val 162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Donut 9"/>
            <p:cNvSpPr/>
            <p:nvPr/>
          </p:nvSpPr>
          <p:spPr>
            <a:xfrm>
              <a:off x="4220228" y="908720"/>
              <a:ext cx="1121029" cy="1109893"/>
            </a:xfrm>
            <a:prstGeom prst="donut">
              <a:avLst>
                <a:gd name="adj" fmla="val 17166"/>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6" name="TextBox 15"/>
            <p:cNvSpPr txBox="1"/>
            <p:nvPr/>
          </p:nvSpPr>
          <p:spPr>
            <a:xfrm>
              <a:off x="4716016" y="1273700"/>
              <a:ext cx="524525" cy="312000"/>
            </a:xfrm>
            <a:prstGeom prst="rect">
              <a:avLst/>
            </a:prstGeom>
            <a:noFill/>
          </p:spPr>
          <p:txBody>
            <a:bodyPr wrap="square" rtlCol="0">
              <a:spAutoFit/>
            </a:bodyPr>
            <a:lstStyle/>
            <a:p>
              <a:r>
                <a:rPr lang="es-CO" b="1" dirty="0" smtClean="0"/>
                <a:t>1.1</a:t>
              </a:r>
              <a:endParaRPr lang="es-CO" b="1" dirty="0"/>
            </a:p>
          </p:txBody>
        </p:sp>
        <p:cxnSp>
          <p:nvCxnSpPr>
            <p:cNvPr id="29" name="6 Conector recto de flecha"/>
            <p:cNvCxnSpPr/>
            <p:nvPr/>
          </p:nvCxnSpPr>
          <p:spPr>
            <a:xfrm flipV="1">
              <a:off x="5240541" y="2753156"/>
              <a:ext cx="1923747" cy="33967"/>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33" name="Pie 32"/>
            <p:cNvSpPr/>
            <p:nvPr/>
          </p:nvSpPr>
          <p:spPr>
            <a:xfrm>
              <a:off x="4355976" y="3509709"/>
              <a:ext cx="689712" cy="740061"/>
            </a:xfrm>
            <a:prstGeom prst="pie">
              <a:avLst>
                <a:gd name="adj1" fmla="val 5465396"/>
                <a:gd name="adj2" fmla="val 1620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34" name="Donut 33"/>
            <p:cNvSpPr/>
            <p:nvPr/>
          </p:nvSpPr>
          <p:spPr>
            <a:xfrm>
              <a:off x="4211960" y="3327219"/>
              <a:ext cx="1121029" cy="1109893"/>
            </a:xfrm>
            <a:prstGeom prst="donut">
              <a:avLst>
                <a:gd name="adj" fmla="val 17166"/>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35" name="TextBox 34"/>
            <p:cNvSpPr txBox="1"/>
            <p:nvPr/>
          </p:nvSpPr>
          <p:spPr>
            <a:xfrm>
              <a:off x="4707748" y="3692199"/>
              <a:ext cx="524525" cy="369332"/>
            </a:xfrm>
            <a:prstGeom prst="rect">
              <a:avLst/>
            </a:prstGeom>
            <a:noFill/>
          </p:spPr>
          <p:txBody>
            <a:bodyPr wrap="square" rtlCol="0">
              <a:spAutoFit/>
            </a:bodyPr>
            <a:lstStyle/>
            <a:p>
              <a:r>
                <a:rPr lang="es-CO" b="1" dirty="0" smtClean="0"/>
                <a:t>6.1</a:t>
              </a:r>
              <a:endParaRPr lang="es-CO" b="1" dirty="0"/>
            </a:p>
          </p:txBody>
        </p:sp>
        <p:cxnSp>
          <p:nvCxnSpPr>
            <p:cNvPr id="36" name="6 Conector recto de flecha"/>
            <p:cNvCxnSpPr/>
            <p:nvPr/>
          </p:nvCxnSpPr>
          <p:spPr>
            <a:xfrm>
              <a:off x="5176715" y="2909156"/>
              <a:ext cx="1807553" cy="245571"/>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38" name="6 Conector recto de flecha"/>
            <p:cNvCxnSpPr/>
            <p:nvPr/>
          </p:nvCxnSpPr>
          <p:spPr>
            <a:xfrm>
              <a:off x="5097065" y="3061556"/>
              <a:ext cx="1887203" cy="87242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40" name="6 Conector recto de flecha"/>
            <p:cNvCxnSpPr/>
            <p:nvPr/>
          </p:nvCxnSpPr>
          <p:spPr>
            <a:xfrm>
              <a:off x="5332989" y="1730899"/>
              <a:ext cx="1651279" cy="501277"/>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46" name="Pie 45"/>
            <p:cNvSpPr/>
            <p:nvPr/>
          </p:nvSpPr>
          <p:spPr>
            <a:xfrm>
              <a:off x="4315067" y="4763618"/>
              <a:ext cx="689712" cy="740061"/>
            </a:xfrm>
            <a:prstGeom prst="pie">
              <a:avLst>
                <a:gd name="adj1" fmla="val 5465396"/>
                <a:gd name="adj2" fmla="val 1620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48" name="TextBox 47"/>
            <p:cNvSpPr txBox="1"/>
            <p:nvPr/>
          </p:nvSpPr>
          <p:spPr>
            <a:xfrm>
              <a:off x="4666839" y="4946108"/>
              <a:ext cx="524525" cy="369332"/>
            </a:xfrm>
            <a:prstGeom prst="rect">
              <a:avLst/>
            </a:prstGeom>
            <a:noFill/>
          </p:spPr>
          <p:txBody>
            <a:bodyPr wrap="square" rtlCol="0">
              <a:spAutoFit/>
            </a:bodyPr>
            <a:lstStyle/>
            <a:p>
              <a:r>
                <a:rPr lang="es-CO" b="1" dirty="0" smtClean="0"/>
                <a:t>6.1</a:t>
              </a:r>
              <a:endParaRPr lang="es-CO" b="1" dirty="0"/>
            </a:p>
          </p:txBody>
        </p:sp>
        <p:sp>
          <p:nvSpPr>
            <p:cNvPr id="22" name="Pie 21"/>
            <p:cNvSpPr/>
            <p:nvPr/>
          </p:nvSpPr>
          <p:spPr>
            <a:xfrm>
              <a:off x="4415621" y="2270650"/>
              <a:ext cx="689712" cy="740061"/>
            </a:xfrm>
            <a:prstGeom prst="pie">
              <a:avLst>
                <a:gd name="adj1" fmla="val 5465396"/>
                <a:gd name="adj2" fmla="val 1620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8" name="TextBox 27"/>
            <p:cNvSpPr txBox="1"/>
            <p:nvPr/>
          </p:nvSpPr>
          <p:spPr>
            <a:xfrm>
              <a:off x="4716016" y="2453140"/>
              <a:ext cx="524525" cy="312000"/>
            </a:xfrm>
            <a:prstGeom prst="rect">
              <a:avLst/>
            </a:prstGeom>
            <a:noFill/>
          </p:spPr>
          <p:txBody>
            <a:bodyPr wrap="square" rtlCol="0">
              <a:spAutoFit/>
            </a:bodyPr>
            <a:lstStyle/>
            <a:p>
              <a:r>
                <a:rPr lang="es-CO" b="1" dirty="0" smtClean="0"/>
                <a:t>1.1</a:t>
              </a:r>
              <a:endParaRPr lang="es-CO" b="1" dirty="0"/>
            </a:p>
          </p:txBody>
        </p:sp>
        <p:sp>
          <p:nvSpPr>
            <p:cNvPr id="27" name="Donut 26">
              <a:hlinkClick r:id="rId4" action="ppaction://hlinksldjump"/>
            </p:cNvPr>
            <p:cNvSpPr/>
            <p:nvPr/>
          </p:nvSpPr>
          <p:spPr>
            <a:xfrm>
              <a:off x="4220228" y="2088160"/>
              <a:ext cx="1121029" cy="1109893"/>
            </a:xfrm>
            <a:prstGeom prst="donut">
              <a:avLst>
                <a:gd name="adj" fmla="val 17166"/>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cxnSp>
          <p:nvCxnSpPr>
            <p:cNvPr id="49" name="6 Conector recto de flecha"/>
            <p:cNvCxnSpPr>
              <a:stCxn id="48" idx="3"/>
            </p:cNvCxnSpPr>
            <p:nvPr/>
          </p:nvCxnSpPr>
          <p:spPr>
            <a:xfrm flipV="1">
              <a:off x="5191364" y="4624685"/>
              <a:ext cx="1612884" cy="506089"/>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47" name="Donut 46"/>
            <p:cNvSpPr/>
            <p:nvPr/>
          </p:nvSpPr>
          <p:spPr>
            <a:xfrm>
              <a:off x="4171051" y="4581128"/>
              <a:ext cx="1121029" cy="1109893"/>
            </a:xfrm>
            <a:prstGeom prst="donut">
              <a:avLst>
                <a:gd name="adj" fmla="val 1716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54" name="Pie 53"/>
            <p:cNvSpPr/>
            <p:nvPr/>
          </p:nvSpPr>
          <p:spPr>
            <a:xfrm>
              <a:off x="4284333" y="5884216"/>
              <a:ext cx="689712" cy="740061"/>
            </a:xfrm>
            <a:prstGeom prst="pie">
              <a:avLst>
                <a:gd name="adj1" fmla="val 5465396"/>
                <a:gd name="adj2" fmla="val 1620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55" name="Donut 54"/>
            <p:cNvSpPr/>
            <p:nvPr/>
          </p:nvSpPr>
          <p:spPr>
            <a:xfrm>
              <a:off x="4140317" y="5701726"/>
              <a:ext cx="1121029" cy="1109893"/>
            </a:xfrm>
            <a:prstGeom prst="donut">
              <a:avLst>
                <a:gd name="adj" fmla="val 17166"/>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56" name="TextBox 55"/>
            <p:cNvSpPr txBox="1"/>
            <p:nvPr/>
          </p:nvSpPr>
          <p:spPr>
            <a:xfrm>
              <a:off x="4636105" y="6066706"/>
              <a:ext cx="524525" cy="369332"/>
            </a:xfrm>
            <a:prstGeom prst="rect">
              <a:avLst/>
            </a:prstGeom>
            <a:noFill/>
          </p:spPr>
          <p:txBody>
            <a:bodyPr wrap="square" rtlCol="0">
              <a:spAutoFit/>
            </a:bodyPr>
            <a:lstStyle/>
            <a:p>
              <a:r>
                <a:rPr lang="es-CO" b="1" dirty="0" smtClean="0"/>
                <a:t>5.2</a:t>
              </a:r>
              <a:endParaRPr lang="es-CO" b="1" dirty="0"/>
            </a:p>
          </p:txBody>
        </p:sp>
        <p:cxnSp>
          <p:nvCxnSpPr>
            <p:cNvPr id="58" name="6 Conector recto de flecha"/>
            <p:cNvCxnSpPr/>
            <p:nvPr/>
          </p:nvCxnSpPr>
          <p:spPr>
            <a:xfrm flipV="1">
              <a:off x="5232273" y="5130775"/>
              <a:ext cx="1427959" cy="935931"/>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60" name="6 Conector recto de flecha"/>
            <p:cNvCxnSpPr>
              <a:stCxn id="34" idx="6"/>
            </p:cNvCxnSpPr>
            <p:nvPr/>
          </p:nvCxnSpPr>
          <p:spPr>
            <a:xfrm>
              <a:off x="5332989" y="3882166"/>
              <a:ext cx="1183227" cy="20421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67" name="Pie 66"/>
            <p:cNvSpPr/>
            <p:nvPr/>
          </p:nvSpPr>
          <p:spPr>
            <a:xfrm>
              <a:off x="6331291" y="5885973"/>
              <a:ext cx="689712" cy="740061"/>
            </a:xfrm>
            <a:prstGeom prst="pie">
              <a:avLst>
                <a:gd name="adj1" fmla="val 5465396"/>
                <a:gd name="adj2" fmla="val 1620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68" name="Donut 67"/>
            <p:cNvSpPr/>
            <p:nvPr/>
          </p:nvSpPr>
          <p:spPr>
            <a:xfrm>
              <a:off x="6187275" y="5703483"/>
              <a:ext cx="1121029" cy="1109893"/>
            </a:xfrm>
            <a:prstGeom prst="donut">
              <a:avLst>
                <a:gd name="adj" fmla="val 1716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69" name="TextBox 68"/>
            <p:cNvSpPr txBox="1"/>
            <p:nvPr/>
          </p:nvSpPr>
          <p:spPr>
            <a:xfrm>
              <a:off x="6683063" y="6068463"/>
              <a:ext cx="524525" cy="369332"/>
            </a:xfrm>
            <a:prstGeom prst="rect">
              <a:avLst/>
            </a:prstGeom>
            <a:noFill/>
          </p:spPr>
          <p:txBody>
            <a:bodyPr wrap="square" rtlCol="0">
              <a:spAutoFit/>
            </a:bodyPr>
            <a:lstStyle/>
            <a:p>
              <a:r>
                <a:rPr lang="es-CO" b="1" dirty="0" smtClean="0"/>
                <a:t>5.2</a:t>
              </a:r>
              <a:endParaRPr lang="es-CO" b="1" dirty="0"/>
            </a:p>
          </p:txBody>
        </p:sp>
        <p:cxnSp>
          <p:nvCxnSpPr>
            <p:cNvPr id="70" name="6 Conector recto de flecha"/>
            <p:cNvCxnSpPr/>
            <p:nvPr/>
          </p:nvCxnSpPr>
          <p:spPr>
            <a:xfrm flipV="1">
              <a:off x="6804248" y="4437112"/>
              <a:ext cx="216755" cy="122211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grpSp>
    </p:spTree>
    <p:extLst>
      <p:ext uri="{BB962C8B-B14F-4D97-AF65-F5344CB8AC3E}">
        <p14:creationId xmlns:p14="http://schemas.microsoft.com/office/powerpoint/2010/main" val="265461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417994"/>
            <a:ext cx="4023066" cy="5755422"/>
          </a:xfrm>
          <a:prstGeom prst="rect">
            <a:avLst/>
          </a:prstGeom>
          <a:noFill/>
        </p:spPr>
        <p:txBody>
          <a:bodyPr wrap="square" rtlCol="0">
            <a:spAutoFit/>
          </a:bodyPr>
          <a:lstStyle/>
          <a:p>
            <a:pPr algn="r"/>
            <a:r>
              <a:rPr lang="es-CO" sz="3200" dirty="0" smtClean="0"/>
              <a:t>Con su embrujo silencioso y envolvente la constrictor ya se siente.</a:t>
            </a:r>
          </a:p>
          <a:p>
            <a:pPr algn="r"/>
            <a:r>
              <a:rPr lang="es-ES_tradnl" sz="2000" dirty="0"/>
              <a:t>Las  culebras de </a:t>
            </a:r>
            <a:r>
              <a:rPr lang="es-ES_tradnl" sz="2000" dirty="0" err="1"/>
              <a:t>Rocadura</a:t>
            </a:r>
            <a:r>
              <a:rPr lang="es-ES_tradnl" sz="2000" dirty="0"/>
              <a:t> están ahogando al territorio</a:t>
            </a:r>
            <a:r>
              <a:rPr lang="es-ES_tradnl" sz="2400" dirty="0"/>
              <a:t>. </a:t>
            </a:r>
            <a:endParaRPr lang="es-ES_tradnl" sz="2400" dirty="0" smtClean="0"/>
          </a:p>
          <a:p>
            <a:pPr algn="r"/>
            <a:r>
              <a:rPr lang="es-ES_tradnl" sz="2000" dirty="0" smtClean="0"/>
              <a:t>Son </a:t>
            </a:r>
            <a:r>
              <a:rPr lang="es-ES_tradnl" sz="2000" dirty="0"/>
              <a:t>dos serpientes venenosas de agua que están enfermando a nuestro pueblo. Las culebras están peleando y con sus colmillos nos están matando.</a:t>
            </a:r>
            <a:endParaRPr lang="es-CO" sz="2000" dirty="0"/>
          </a:p>
          <a:p>
            <a:pPr algn="r"/>
            <a:endParaRPr lang="es-CO" sz="2400" dirty="0" smtClean="0"/>
          </a:p>
          <a:p>
            <a:pPr algn="r"/>
            <a:endParaRPr lang="es-CO" sz="2400" dirty="0" smtClean="0"/>
          </a:p>
          <a:p>
            <a:pPr algn="r"/>
            <a:endParaRPr lang="es-CO" sz="2400" dirty="0"/>
          </a:p>
          <a:p>
            <a:pPr algn="r"/>
            <a:endParaRPr lang="es-CO" sz="2400" dirty="0"/>
          </a:p>
        </p:txBody>
      </p:sp>
      <p:grpSp>
        <p:nvGrpSpPr>
          <p:cNvPr id="11" name="Group 10"/>
          <p:cNvGrpSpPr/>
          <p:nvPr/>
        </p:nvGrpSpPr>
        <p:grpSpPr>
          <a:xfrm>
            <a:off x="4822981" y="980728"/>
            <a:ext cx="4101228" cy="5681059"/>
            <a:chOff x="201543" y="908720"/>
            <a:chExt cx="4101228" cy="5681059"/>
          </a:xfrm>
        </p:grpSpPr>
        <p:pic>
          <p:nvPicPr>
            <p:cNvPr id="12" name="Imagen 2" descr="2014-07-30 15.34.05.jpg"/>
            <p:cNvPicPr>
              <a:picLocks noChangeAspect="1"/>
            </p:cNvPicPr>
            <p:nvPr/>
          </p:nvPicPr>
          <p:blipFill rotWithShape="1">
            <a:blip r:embed="rId3" cstate="print">
              <a:extLst>
                <a:ext uri="{28A0092B-C50C-407E-A947-70E740481C1C}">
                  <a14:useLocalDpi xmlns:a14="http://schemas.microsoft.com/office/drawing/2010/main" val="0"/>
                </a:ext>
              </a:extLst>
            </a:blip>
            <a:srcRect r="3348"/>
            <a:stretch/>
          </p:blipFill>
          <p:spPr>
            <a:xfrm>
              <a:off x="201543" y="908720"/>
              <a:ext cx="4101228" cy="5681059"/>
            </a:xfrm>
            <a:prstGeom prst="rect">
              <a:avLst/>
            </a:prstGeom>
          </p:spPr>
        </p:pic>
        <p:sp>
          <p:nvSpPr>
            <p:cNvPr id="13" name="TextBox 12"/>
            <p:cNvSpPr txBox="1"/>
            <p:nvPr/>
          </p:nvSpPr>
          <p:spPr>
            <a:xfrm>
              <a:off x="645669" y="5361454"/>
              <a:ext cx="3212976" cy="954107"/>
            </a:xfrm>
            <a:prstGeom prst="rect">
              <a:avLst/>
            </a:prstGeom>
            <a:noFill/>
          </p:spPr>
          <p:txBody>
            <a:bodyPr wrap="square" rtlCol="0">
              <a:spAutoFit/>
            </a:bodyPr>
            <a:lstStyle/>
            <a:p>
              <a:pPr algn="ctr"/>
              <a:r>
                <a:rPr lang="es-CO" sz="2800" b="1" dirty="0" smtClean="0">
                  <a:solidFill>
                    <a:schemeClr val="bg1"/>
                  </a:solidFill>
                </a:rPr>
                <a:t>43  Tensiones en 5 Dimensiones</a:t>
              </a:r>
              <a:endParaRPr lang="es-CO" sz="2800" b="1" dirty="0">
                <a:solidFill>
                  <a:schemeClr val="bg1"/>
                </a:solidFill>
              </a:endParaRPr>
            </a:p>
          </p:txBody>
        </p:sp>
      </p:grpSp>
      <p:pic>
        <p:nvPicPr>
          <p:cNvPr id="10" name="Imagen 9" descr="IMG_039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7095" y="942084"/>
            <a:ext cx="4104456" cy="5896015"/>
          </a:xfrm>
          <a:prstGeom prst="rect">
            <a:avLst/>
          </a:prstGeom>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147430"/>
            <a:ext cx="4584841" cy="4763085"/>
          </a:xfrm>
          <a:prstGeom prst="rect">
            <a:avLst/>
          </a:prstGeom>
          <a:solidFill>
            <a:schemeClr val="bg1"/>
          </a:solidFill>
          <a:ln>
            <a:noFill/>
          </a:ln>
          <a:effectLst/>
        </p:spPr>
      </p:pic>
      <p:sp>
        <p:nvSpPr>
          <p:cNvPr id="4" name="TextBox 3"/>
          <p:cNvSpPr txBox="1"/>
          <p:nvPr/>
        </p:nvSpPr>
        <p:spPr>
          <a:xfrm>
            <a:off x="6804248" y="260648"/>
            <a:ext cx="2189311" cy="646331"/>
          </a:xfrm>
          <a:prstGeom prst="rect">
            <a:avLst/>
          </a:prstGeom>
          <a:noFill/>
        </p:spPr>
        <p:txBody>
          <a:bodyPr wrap="square" rtlCol="0">
            <a:spAutoFit/>
          </a:bodyPr>
          <a:lstStyle/>
          <a:p>
            <a:pPr algn="r"/>
            <a:r>
              <a:rPr lang="es-CO" b="1" dirty="0" smtClean="0"/>
              <a:t>CONFIGURACIÓN ACTUAL</a:t>
            </a:r>
            <a:endParaRPr lang="es-CO" b="1" dirty="0"/>
          </a:p>
        </p:txBody>
      </p:sp>
      <p:sp>
        <p:nvSpPr>
          <p:cNvPr id="9" name="8 CuadroTexto"/>
          <p:cNvSpPr txBox="1"/>
          <p:nvPr/>
        </p:nvSpPr>
        <p:spPr>
          <a:xfrm>
            <a:off x="251520" y="5949280"/>
            <a:ext cx="3240360" cy="369332"/>
          </a:xfrm>
          <a:prstGeom prst="rect">
            <a:avLst/>
          </a:prstGeom>
          <a:noFill/>
        </p:spPr>
        <p:txBody>
          <a:bodyPr wrap="square" rtlCol="0">
            <a:spAutoFit/>
          </a:bodyPr>
          <a:lstStyle/>
          <a:p>
            <a:pPr algn="ctr"/>
            <a:r>
              <a:rPr lang="es-MX" b="1" dirty="0" smtClean="0"/>
              <a:t>Mesetas - Meta</a:t>
            </a:r>
            <a:endParaRPr lang="es-ES_tradnl" b="1" dirty="0"/>
          </a:p>
        </p:txBody>
      </p:sp>
    </p:spTree>
    <p:extLst>
      <p:ext uri="{BB962C8B-B14F-4D97-AF65-F5344CB8AC3E}">
        <p14:creationId xmlns:p14="http://schemas.microsoft.com/office/powerpoint/2010/main" val="333543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600200"/>
            <a:ext cx="9144000" cy="4853136"/>
          </a:xfrm>
        </p:spPr>
        <p:txBody>
          <a:bodyPr/>
          <a:lstStyle/>
          <a:p>
            <a:r>
              <a:rPr lang="es-CO" dirty="0"/>
              <a:t>Los principios éticos básicos </a:t>
            </a:r>
            <a:r>
              <a:rPr lang="es-CO" dirty="0" smtClean="0"/>
              <a:t>o fundamentales :</a:t>
            </a:r>
            <a:endParaRPr lang="es-CO" dirty="0"/>
          </a:p>
          <a:p>
            <a:pPr marL="800100" lvl="2" indent="0">
              <a:buNone/>
            </a:pPr>
            <a:r>
              <a:rPr lang="es-CO" dirty="0"/>
              <a:t>1</a:t>
            </a:r>
            <a:r>
              <a:rPr lang="es-CO" sz="3200" dirty="0"/>
              <a:t>. Respeto por la autonomía.</a:t>
            </a:r>
          </a:p>
          <a:p>
            <a:pPr marL="800100" lvl="2" indent="0">
              <a:buNone/>
            </a:pPr>
            <a:r>
              <a:rPr lang="es-CO" sz="3200" dirty="0"/>
              <a:t>2. No maleficencia.</a:t>
            </a:r>
          </a:p>
          <a:p>
            <a:pPr marL="800100" lvl="2" indent="0">
              <a:buNone/>
            </a:pPr>
            <a:r>
              <a:rPr lang="es-CO" sz="3200" dirty="0"/>
              <a:t>3. Beneficencia.</a:t>
            </a:r>
          </a:p>
          <a:p>
            <a:pPr marL="800100" lvl="2" indent="0">
              <a:buNone/>
            </a:pPr>
            <a:r>
              <a:rPr lang="es-CO" sz="3200" dirty="0"/>
              <a:t>4. Justicia.</a:t>
            </a:r>
          </a:p>
        </p:txBody>
      </p:sp>
      <p:sp>
        <p:nvSpPr>
          <p:cNvPr id="4" name="Elipse 3"/>
          <p:cNvSpPr/>
          <p:nvPr/>
        </p:nvSpPr>
        <p:spPr>
          <a:xfrm>
            <a:off x="683568" y="3861048"/>
            <a:ext cx="2386608"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Título 1"/>
          <p:cNvSpPr>
            <a:spLocks noGrp="1"/>
          </p:cNvSpPr>
          <p:nvPr>
            <p:ph type="title"/>
          </p:nvPr>
        </p:nvSpPr>
        <p:spPr/>
        <p:txBody>
          <a:bodyPr/>
          <a:lstStyle/>
          <a:p>
            <a:r>
              <a:rPr lang="es-CO" dirty="0" smtClean="0"/>
              <a:t>Ética en la priorización</a:t>
            </a:r>
            <a:endParaRPr lang="es-CO" dirty="0"/>
          </a:p>
        </p:txBody>
      </p:sp>
      <p:grpSp>
        <p:nvGrpSpPr>
          <p:cNvPr id="6" name="10 Grupo"/>
          <p:cNvGrpSpPr>
            <a:grpSpLocks/>
          </p:cNvGrpSpPr>
          <p:nvPr/>
        </p:nvGrpSpPr>
        <p:grpSpPr bwMode="auto">
          <a:xfrm>
            <a:off x="5651500" y="6147416"/>
            <a:ext cx="3457575" cy="757238"/>
            <a:chOff x="5652120" y="6093296"/>
            <a:chExt cx="3456384" cy="757382"/>
          </a:xfrm>
        </p:grpSpPr>
        <p:pic>
          <p:nvPicPr>
            <p:cNvPr id="7" name="11 Imagen"/>
            <p:cNvPicPr>
              <a:picLocks noChangeAspect="1"/>
            </p:cNvPicPr>
            <p:nvPr/>
          </p:nvPicPr>
          <p:blipFill>
            <a:blip r:embed="rId2" cstate="print">
              <a:extLst>
                <a:ext uri="{28A0092B-C50C-407E-A947-70E740481C1C}">
                  <a14:useLocalDpi xmlns:a14="http://schemas.microsoft.com/office/drawing/2010/main" val="0"/>
                </a:ext>
              </a:extLst>
            </a:blip>
            <a:srcRect l="80014" t="81187" r="3384" b="5008"/>
            <a:stretch>
              <a:fillRect/>
            </a:stretch>
          </p:blipFill>
          <p:spPr bwMode="auto">
            <a:xfrm>
              <a:off x="7590492" y="6093296"/>
              <a:ext cx="1518012" cy="75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p:cNvPicPr>
              <a:picLocks noChangeAspect="1"/>
            </p:cNvPicPr>
            <p:nvPr/>
          </p:nvPicPr>
          <p:blipFill>
            <a:blip r:embed="rId3" cstate="print">
              <a:extLst>
                <a:ext uri="{28A0092B-C50C-407E-A947-70E740481C1C}">
                  <a14:useLocalDpi xmlns:a14="http://schemas.microsoft.com/office/drawing/2010/main" val="0"/>
                </a:ext>
              </a:extLst>
            </a:blip>
            <a:srcRect l="7722" t="34483" r="7437" b="38161"/>
            <a:stretch>
              <a:fillRect/>
            </a:stretch>
          </p:blipFill>
          <p:spPr bwMode="auto">
            <a:xfrm>
              <a:off x="5652120" y="6230505"/>
              <a:ext cx="1938372" cy="48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0362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816"/>
            <a:ext cx="8229600" cy="998984"/>
          </a:xfrm>
        </p:spPr>
        <p:txBody>
          <a:bodyPr/>
          <a:lstStyle/>
          <a:p>
            <a:r>
              <a:rPr lang="es-CO" dirty="0" smtClean="0"/>
              <a:t>Lectura de la Tensión</a:t>
            </a:r>
            <a:endParaRPr lang="es-CO" dirty="0"/>
          </a:p>
        </p:txBody>
      </p:sp>
      <p:sp>
        <p:nvSpPr>
          <p:cNvPr id="3" name="Content Placeholder 2"/>
          <p:cNvSpPr>
            <a:spLocks noGrp="1"/>
          </p:cNvSpPr>
          <p:nvPr>
            <p:ph idx="1"/>
          </p:nvPr>
        </p:nvSpPr>
        <p:spPr/>
        <p:txBody>
          <a:bodyPr>
            <a:normAutofit/>
          </a:bodyPr>
          <a:lstStyle/>
          <a:p>
            <a:pPr marL="0" indent="0">
              <a:buNone/>
            </a:pPr>
            <a:r>
              <a:rPr lang="es-CO" sz="1600" dirty="0"/>
              <a:t>Para 2012 el municipio de </a:t>
            </a:r>
            <a:r>
              <a:rPr lang="es-CO" sz="1600" dirty="0" err="1" smtClean="0"/>
              <a:t>Rocadura</a:t>
            </a:r>
            <a:r>
              <a:rPr lang="es-CO" sz="1600" dirty="0" smtClean="0"/>
              <a:t> </a:t>
            </a:r>
            <a:r>
              <a:rPr lang="es-CO" sz="1600" dirty="0"/>
              <a:t>cuenta con un </a:t>
            </a:r>
            <a:r>
              <a:rPr lang="es-CO" sz="1600" dirty="0" smtClean="0"/>
              <a:t>déficit </a:t>
            </a:r>
            <a:r>
              <a:rPr lang="es-CO" sz="1600" dirty="0"/>
              <a:t>de cobertura de acueducto del 66.15% (1,2% en zona urbana y 91,4% en zona rural) y un IRCA  del 62.1% indicando un nivel de riesgo alto en el </a:t>
            </a:r>
            <a:r>
              <a:rPr lang="es-CO" sz="1600" dirty="0" smtClean="0"/>
              <a:t>consumo </a:t>
            </a:r>
            <a:r>
              <a:rPr lang="es-CO" sz="1600" dirty="0"/>
              <a:t>de agua (Fuente ASIS) . En zona rural 35 de las 50 veredas no cuentan con servicio de acueducto, en las viviendas dispersas y las localizadas en centros poblados que no cuentan con servicio toman directamente el agua de fuentes naturales. El  100% de las viviendas con servicio de acueducto del municipio no cuentan con tratamiento de agua potable y la única planta de tratamiento localizada en zona urbana no está funcionando (fuente GELP&amp;D </a:t>
            </a:r>
            <a:r>
              <a:rPr lang="es-CO" sz="1600" dirty="0" err="1" smtClean="0"/>
              <a:t>Rocadura</a:t>
            </a:r>
            <a:r>
              <a:rPr lang="es-CO" sz="1600" dirty="0" smtClean="0"/>
              <a:t>  y </a:t>
            </a:r>
            <a:r>
              <a:rPr lang="es-CO" sz="1600" dirty="0"/>
              <a:t>Plan de desarrollo 2012-2015).  Esta situación se viene presentando históricamente por la localización dispersa de la población, mucha de ella en  zonas de reserva (hay que precisar cuanta), lo cual unido al gran tamaño del </a:t>
            </a:r>
            <a:r>
              <a:rPr lang="es-CO" sz="1600" dirty="0" smtClean="0"/>
              <a:t>territorio </a:t>
            </a:r>
            <a:r>
              <a:rPr lang="es-CO" sz="1600" dirty="0"/>
              <a:t>y las distancias hacen que los  recursos disponibles y la debilidad institucional para gestión de </a:t>
            </a:r>
            <a:r>
              <a:rPr lang="es-CO" sz="1600" dirty="0" smtClean="0"/>
              <a:t>recursos  </a:t>
            </a:r>
            <a:r>
              <a:rPr lang="es-CO" sz="1600" dirty="0"/>
              <a:t>para </a:t>
            </a:r>
            <a:r>
              <a:rPr lang="es-CO" sz="1600" dirty="0" smtClean="0"/>
              <a:t>inversión </a:t>
            </a:r>
            <a:r>
              <a:rPr lang="es-CO" sz="1600" dirty="0"/>
              <a:t>sean insuficientes para cubrir las demandas en materia de cobertura y tratamiento de agua potable en zonas </a:t>
            </a:r>
            <a:r>
              <a:rPr lang="es-CO" sz="1600" dirty="0" smtClean="0"/>
              <a:t>rurales. </a:t>
            </a:r>
            <a:r>
              <a:rPr lang="es-CO" sz="1600" dirty="0"/>
              <a:t>En zonas urbanas la ausencia de tratamiento de agua potable está atada igualmente a la debilidad institucional y la falta de </a:t>
            </a:r>
            <a:r>
              <a:rPr lang="es-CO" sz="1600" dirty="0" smtClean="0"/>
              <a:t>recursos </a:t>
            </a:r>
            <a:r>
              <a:rPr lang="es-CO" sz="1600" dirty="0"/>
              <a:t>para inversión. Todo lo anterior </a:t>
            </a:r>
            <a:r>
              <a:rPr lang="es-CO" sz="1600" dirty="0" smtClean="0"/>
              <a:t>está </a:t>
            </a:r>
            <a:r>
              <a:rPr lang="es-CO" sz="1600" dirty="0"/>
              <a:t>generando impactos en la salud asociadas </a:t>
            </a:r>
            <a:r>
              <a:rPr lang="es-CO" sz="1600" dirty="0" smtClean="0"/>
              <a:t>principalmente </a:t>
            </a:r>
            <a:r>
              <a:rPr lang="es-CO" sz="1600" dirty="0"/>
              <a:t>a cargas de enfermedad asociadas a EDA (Fuente GELP&amp;D ), igualmente se </a:t>
            </a:r>
            <a:r>
              <a:rPr lang="es-CO" sz="1600" dirty="0" smtClean="0"/>
              <a:t>advierten </a:t>
            </a:r>
            <a:r>
              <a:rPr lang="es-CO" sz="1600" dirty="0"/>
              <a:t>impactos en la disponibilidad de fuentes hídricas por </a:t>
            </a:r>
            <a:r>
              <a:rPr lang="es-CO" sz="1600" dirty="0" smtClean="0"/>
              <a:t>sobreconsumo </a:t>
            </a:r>
            <a:r>
              <a:rPr lang="es-CO" sz="1600" dirty="0"/>
              <a:t>y manejo inadecuado de las acometidas principalmente en la vertiente oriental.</a:t>
            </a:r>
          </a:p>
        </p:txBody>
      </p:sp>
      <p:sp>
        <p:nvSpPr>
          <p:cNvPr id="4" name="Left Arrow 3">
            <a:hlinkClick r:id="rId2" action="ppaction://hlinksldjump"/>
          </p:cNvPr>
          <p:cNvSpPr/>
          <p:nvPr/>
        </p:nvSpPr>
        <p:spPr>
          <a:xfrm>
            <a:off x="8172400" y="5661248"/>
            <a:ext cx="792088"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004662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61 Im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412775"/>
            <a:ext cx="1872208" cy="1158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411760" y="1807190"/>
            <a:ext cx="587020" cy="369332"/>
          </a:xfrm>
          <a:prstGeom prst="rect">
            <a:avLst/>
          </a:prstGeom>
          <a:noFill/>
        </p:spPr>
        <p:txBody>
          <a:bodyPr wrap="none" rtlCol="0">
            <a:spAutoFit/>
          </a:bodyPr>
          <a:lstStyle/>
          <a:p>
            <a:r>
              <a:rPr lang="es-CO" dirty="0" smtClean="0"/>
              <a:t>ASIS</a:t>
            </a:r>
            <a:endParaRPr lang="es-CO" dirty="0"/>
          </a:p>
        </p:txBody>
      </p:sp>
      <p:cxnSp>
        <p:nvCxnSpPr>
          <p:cNvPr id="4" name="Conector recto de flecha 3"/>
          <p:cNvCxnSpPr>
            <a:stCxn id="20" idx="2"/>
          </p:cNvCxnSpPr>
          <p:nvPr/>
        </p:nvCxnSpPr>
        <p:spPr>
          <a:xfrm>
            <a:off x="1403648" y="2570938"/>
            <a:ext cx="0" cy="49802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nvGrpSpPr>
          <p:cNvPr id="7" name="Grupo 6"/>
          <p:cNvGrpSpPr/>
          <p:nvPr/>
        </p:nvGrpSpPr>
        <p:grpSpPr>
          <a:xfrm>
            <a:off x="467544" y="3082837"/>
            <a:ext cx="2876523" cy="1080120"/>
            <a:chOff x="467544" y="3082837"/>
            <a:chExt cx="2876523" cy="1080120"/>
          </a:xfrm>
        </p:grpSpPr>
        <p:sp>
          <p:nvSpPr>
            <p:cNvPr id="5" name="Rectángulo 4"/>
            <p:cNvSpPr/>
            <p:nvPr/>
          </p:nvSpPr>
          <p:spPr>
            <a:xfrm>
              <a:off x="467544" y="3082837"/>
              <a:ext cx="187220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Interpretación contextualizada</a:t>
              </a:r>
              <a:endParaRPr lang="es-CO" dirty="0"/>
            </a:p>
          </p:txBody>
        </p:sp>
        <p:sp>
          <p:nvSpPr>
            <p:cNvPr id="8" name="CuadroTexto 7"/>
            <p:cNvSpPr txBox="1"/>
            <p:nvPr/>
          </p:nvSpPr>
          <p:spPr>
            <a:xfrm>
              <a:off x="2411760" y="3438231"/>
              <a:ext cx="932307" cy="369332"/>
            </a:xfrm>
            <a:prstGeom prst="rect">
              <a:avLst/>
            </a:prstGeom>
            <a:noFill/>
          </p:spPr>
          <p:txBody>
            <a:bodyPr wrap="none" rtlCol="0">
              <a:spAutoFit/>
            </a:bodyPr>
            <a:lstStyle/>
            <a:p>
              <a:r>
                <a:rPr lang="es-CO" dirty="0" err="1" smtClean="0"/>
                <a:t>Dx</a:t>
              </a:r>
              <a:r>
                <a:rPr lang="es-CO" dirty="0" smtClean="0"/>
                <a:t> PASE</a:t>
              </a:r>
              <a:endParaRPr lang="es-CO" dirty="0"/>
            </a:p>
          </p:txBody>
        </p:sp>
      </p:grpSp>
      <p:grpSp>
        <p:nvGrpSpPr>
          <p:cNvPr id="9" name="Grupo 8"/>
          <p:cNvGrpSpPr/>
          <p:nvPr/>
        </p:nvGrpSpPr>
        <p:grpSpPr>
          <a:xfrm>
            <a:off x="323528" y="4660979"/>
            <a:ext cx="2160240" cy="1108572"/>
            <a:chOff x="323528" y="4509120"/>
            <a:chExt cx="2160240" cy="1108572"/>
          </a:xfrm>
        </p:grpSpPr>
        <p:sp>
          <p:nvSpPr>
            <p:cNvPr id="11" name="Botón de acción: Personalizar 10">
              <a:hlinkClick r:id="" action="ppaction://noaction" highlightClick="1"/>
            </p:cNvPr>
            <p:cNvSpPr/>
            <p:nvPr/>
          </p:nvSpPr>
          <p:spPr>
            <a:xfrm>
              <a:off x="323528" y="4509120"/>
              <a:ext cx="2160240" cy="110857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smtClean="0"/>
                <a:t>Priorización</a:t>
              </a:r>
            </a:p>
            <a:p>
              <a:r>
                <a:rPr lang="es-CO" dirty="0" smtClean="0"/>
                <a:t>problemas</a:t>
              </a:r>
              <a:endParaRPr lang="es-CO" dirty="0"/>
            </a:p>
          </p:txBody>
        </p:sp>
        <p:pic>
          <p:nvPicPr>
            <p:cNvPr id="12" name="Imagen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3369" y="4509120"/>
              <a:ext cx="900399" cy="110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3" name="Conector recto de flecha 12"/>
          <p:cNvCxnSpPr/>
          <p:nvPr/>
        </p:nvCxnSpPr>
        <p:spPr>
          <a:xfrm>
            <a:off x="1403648" y="4162957"/>
            <a:ext cx="0" cy="49802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95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ctr">
              <a:buNone/>
            </a:pPr>
            <a:r>
              <a:rPr lang="es-CO" dirty="0" smtClean="0"/>
              <a:t>Listado prioridades territoriales </a:t>
            </a:r>
          </a:p>
          <a:p>
            <a:pPr marL="0" indent="0" algn="ctr">
              <a:buNone/>
            </a:pPr>
            <a:r>
              <a:rPr lang="es-CO" dirty="0" smtClean="0"/>
              <a:t>(causas de las causas de acuerdo a la explicación e interpretación)</a:t>
            </a:r>
            <a:endParaRPr lang="es-CO" dirty="0"/>
          </a:p>
        </p:txBody>
      </p:sp>
    </p:spTree>
    <p:extLst>
      <p:ext uri="{BB962C8B-B14F-4D97-AF65-F5344CB8AC3E}">
        <p14:creationId xmlns:p14="http://schemas.microsoft.com/office/powerpoint/2010/main" val="22893066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004048" y="1124744"/>
            <a:ext cx="3726414" cy="5436096"/>
            <a:chOff x="4634626" y="1170856"/>
            <a:chExt cx="3726414" cy="5436096"/>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8601"/>
            <a:stretch/>
          </p:blipFill>
          <p:spPr>
            <a:xfrm rot="5400000">
              <a:off x="3779785" y="2025697"/>
              <a:ext cx="5436096" cy="3726414"/>
            </a:xfrm>
            <a:prstGeom prst="rect">
              <a:avLst/>
            </a:prstGeom>
          </p:spPr>
        </p:pic>
        <p:sp>
          <p:nvSpPr>
            <p:cNvPr id="9" name="TextBox 8"/>
            <p:cNvSpPr txBox="1"/>
            <p:nvPr/>
          </p:nvSpPr>
          <p:spPr>
            <a:xfrm>
              <a:off x="5004048" y="5589240"/>
              <a:ext cx="3212976" cy="954107"/>
            </a:xfrm>
            <a:prstGeom prst="rect">
              <a:avLst/>
            </a:prstGeom>
            <a:noFill/>
          </p:spPr>
          <p:txBody>
            <a:bodyPr wrap="square" rtlCol="0">
              <a:spAutoFit/>
            </a:bodyPr>
            <a:lstStyle/>
            <a:p>
              <a:pPr algn="ctr"/>
              <a:r>
                <a:rPr lang="es-CO" sz="2800" b="1" dirty="0" smtClean="0">
                  <a:solidFill>
                    <a:schemeClr val="bg1"/>
                  </a:solidFill>
                </a:rPr>
                <a:t>43  Tensiones en 5 Dimensiones</a:t>
              </a:r>
              <a:endParaRPr lang="es-CO" sz="2800" b="1" dirty="0">
                <a:solidFill>
                  <a:schemeClr val="bg1"/>
                </a:solidFill>
              </a:endParaRPr>
            </a:p>
          </p:txBody>
        </p:sp>
      </p:grpSp>
      <p:sp>
        <p:nvSpPr>
          <p:cNvPr id="3" name="TextBox 2"/>
          <p:cNvSpPr txBox="1"/>
          <p:nvPr/>
        </p:nvSpPr>
        <p:spPr>
          <a:xfrm>
            <a:off x="959820" y="1916833"/>
            <a:ext cx="3096344" cy="3539430"/>
          </a:xfrm>
          <a:prstGeom prst="rect">
            <a:avLst/>
          </a:prstGeom>
          <a:noFill/>
        </p:spPr>
        <p:txBody>
          <a:bodyPr wrap="square" rtlCol="0">
            <a:spAutoFit/>
          </a:bodyPr>
          <a:lstStyle/>
          <a:p>
            <a:r>
              <a:rPr lang="es-CO" sz="2800" dirty="0"/>
              <a:t>De la cabeza a  la  cola </a:t>
            </a:r>
            <a:r>
              <a:rPr lang="es-CO" sz="2800" dirty="0" err="1" smtClean="0"/>
              <a:t>Rocadura</a:t>
            </a:r>
            <a:r>
              <a:rPr lang="es-CO" sz="2800" dirty="0" smtClean="0"/>
              <a:t> </a:t>
            </a:r>
            <a:r>
              <a:rPr lang="es-CO" sz="2800" dirty="0"/>
              <a:t>se </a:t>
            </a:r>
            <a:r>
              <a:rPr lang="es-CO" sz="2800" dirty="0" smtClean="0"/>
              <a:t>enarbola</a:t>
            </a:r>
          </a:p>
          <a:p>
            <a:endParaRPr lang="es-CO" sz="2800" dirty="0"/>
          </a:p>
          <a:p>
            <a:r>
              <a:rPr lang="es-ES_tradnl" sz="2800" dirty="0" smtClean="0"/>
              <a:t>El </a:t>
            </a:r>
            <a:r>
              <a:rPr lang="es-ES_tradnl" sz="2800" dirty="0"/>
              <a:t>Caduceo es símbolo de la prudencia, la vida y la salud</a:t>
            </a:r>
            <a:r>
              <a:rPr lang="es-ES_tradnl" sz="2800" dirty="0" smtClean="0"/>
              <a:t>.</a:t>
            </a:r>
            <a:endParaRPr lang="es-CO" sz="2800" dirty="0"/>
          </a:p>
        </p:txBody>
      </p:sp>
      <p:pic>
        <p:nvPicPr>
          <p:cNvPr id="11" name="Imagen 1" descr="IMG_039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6275" y="1124744"/>
            <a:ext cx="3926205" cy="5397543"/>
          </a:xfrm>
          <a:prstGeom prst="rect">
            <a:avLst/>
          </a:prstGeom>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08" y="1880543"/>
            <a:ext cx="4860032" cy="3684582"/>
          </a:xfrm>
          <a:prstGeom prst="rect">
            <a:avLst/>
          </a:prstGeom>
          <a:solidFill>
            <a:schemeClr val="bg1"/>
          </a:solidFill>
          <a:ln>
            <a:noFill/>
          </a:ln>
          <a:effectLst/>
        </p:spPr>
      </p:pic>
      <p:sp>
        <p:nvSpPr>
          <p:cNvPr id="19" name="TextBox 18"/>
          <p:cNvSpPr txBox="1"/>
          <p:nvPr/>
        </p:nvSpPr>
        <p:spPr>
          <a:xfrm>
            <a:off x="6804248" y="260648"/>
            <a:ext cx="2189311" cy="646331"/>
          </a:xfrm>
          <a:prstGeom prst="rect">
            <a:avLst/>
          </a:prstGeom>
          <a:noFill/>
        </p:spPr>
        <p:txBody>
          <a:bodyPr wrap="square" rtlCol="0">
            <a:spAutoFit/>
          </a:bodyPr>
          <a:lstStyle/>
          <a:p>
            <a:pPr algn="r"/>
            <a:r>
              <a:rPr lang="es-CO" b="1" dirty="0" smtClean="0"/>
              <a:t>CONFIGURACIÓN DESEADA</a:t>
            </a:r>
            <a:endParaRPr lang="es-CO" b="1" dirty="0"/>
          </a:p>
        </p:txBody>
      </p:sp>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08" y="1880543"/>
            <a:ext cx="4860032" cy="4153316"/>
          </a:xfrm>
          <a:prstGeom prst="rect">
            <a:avLst/>
          </a:prstGeom>
          <a:solidFill>
            <a:schemeClr val="bg1"/>
          </a:solidFill>
          <a:ln>
            <a:noFill/>
          </a:ln>
          <a:effectLst/>
        </p:spPr>
      </p:pic>
      <p:sp>
        <p:nvSpPr>
          <p:cNvPr id="10" name="9 CuadroTexto"/>
          <p:cNvSpPr txBox="1"/>
          <p:nvPr/>
        </p:nvSpPr>
        <p:spPr>
          <a:xfrm>
            <a:off x="251520" y="6023465"/>
            <a:ext cx="3240360" cy="369332"/>
          </a:xfrm>
          <a:prstGeom prst="rect">
            <a:avLst/>
          </a:prstGeom>
          <a:noFill/>
        </p:spPr>
        <p:txBody>
          <a:bodyPr wrap="square" rtlCol="0">
            <a:spAutoFit/>
          </a:bodyPr>
          <a:lstStyle/>
          <a:p>
            <a:pPr algn="ctr"/>
            <a:r>
              <a:rPr lang="es-MX" b="1" dirty="0" smtClean="0"/>
              <a:t>Mesetas - Meta</a:t>
            </a:r>
            <a:endParaRPr lang="es-ES_tradnl" b="1" dirty="0"/>
          </a:p>
        </p:txBody>
      </p:sp>
      <p:sp>
        <p:nvSpPr>
          <p:cNvPr id="12" name="Botón de acción: Hacia delante o Siguiente 11">
            <a:hlinkClick r:id="rId7" action="ppaction://hlinksldjump" highlightClick="1"/>
          </p:cNvPr>
          <p:cNvSpPr/>
          <p:nvPr/>
        </p:nvSpPr>
        <p:spPr>
          <a:xfrm>
            <a:off x="8604448" y="6126163"/>
            <a:ext cx="539552" cy="32717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21633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3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0603" t="53017" r="45322" b="9969"/>
          <a:stretch>
            <a:fillRect/>
          </a:stretch>
        </p:blipFill>
        <p:spPr bwMode="auto">
          <a:xfrm>
            <a:off x="14288" y="2636838"/>
            <a:ext cx="9109075" cy="164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7" name="3 CuadroTexto"/>
          <p:cNvSpPr txBox="1">
            <a:spLocks noChangeArrowheads="1"/>
          </p:cNvSpPr>
          <p:nvPr/>
        </p:nvSpPr>
        <p:spPr bwMode="auto">
          <a:xfrm>
            <a:off x="1279525" y="1074738"/>
            <a:ext cx="21685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s-CO" altLang="es-CO" sz="4800" b="1">
                <a:solidFill>
                  <a:schemeClr val="bg1"/>
                </a:solidFill>
                <a:latin typeface="Verdana" panose="020B0604030504040204" pitchFamily="34" charset="0"/>
              </a:rPr>
              <a:t>Título</a:t>
            </a:r>
          </a:p>
        </p:txBody>
      </p:sp>
      <p:grpSp>
        <p:nvGrpSpPr>
          <p:cNvPr id="2" name="12 Grupo"/>
          <p:cNvGrpSpPr>
            <a:grpSpLocks/>
          </p:cNvGrpSpPr>
          <p:nvPr/>
        </p:nvGrpSpPr>
        <p:grpSpPr bwMode="auto">
          <a:xfrm>
            <a:off x="5651500" y="6092825"/>
            <a:ext cx="3457575" cy="757238"/>
            <a:chOff x="5652120" y="6093296"/>
            <a:chExt cx="3456384" cy="757382"/>
          </a:xfrm>
        </p:grpSpPr>
        <p:pic>
          <p:nvPicPr>
            <p:cNvPr id="6151" name="13 Imagen"/>
            <p:cNvPicPr>
              <a:picLocks noChangeAspect="1"/>
            </p:cNvPicPr>
            <p:nvPr/>
          </p:nvPicPr>
          <p:blipFill>
            <a:blip r:embed="rId3" cstate="print">
              <a:extLst>
                <a:ext uri="{28A0092B-C50C-407E-A947-70E740481C1C}">
                  <a14:useLocalDpi xmlns:a14="http://schemas.microsoft.com/office/drawing/2010/main" val="0"/>
                </a:ext>
              </a:extLst>
            </a:blip>
            <a:srcRect l="80014" t="81187" r="3384" b="5008"/>
            <a:stretch>
              <a:fillRect/>
            </a:stretch>
          </p:blipFill>
          <p:spPr bwMode="auto">
            <a:xfrm>
              <a:off x="7590492" y="6093296"/>
              <a:ext cx="1518012" cy="75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14 Imagen"/>
            <p:cNvPicPr>
              <a:picLocks noChangeAspect="1"/>
            </p:cNvPicPr>
            <p:nvPr/>
          </p:nvPicPr>
          <p:blipFill>
            <a:blip r:embed="rId4" cstate="print">
              <a:extLst>
                <a:ext uri="{28A0092B-C50C-407E-A947-70E740481C1C}">
                  <a14:useLocalDpi xmlns:a14="http://schemas.microsoft.com/office/drawing/2010/main" val="0"/>
                </a:ext>
              </a:extLst>
            </a:blip>
            <a:srcRect l="7722" t="34483" r="7437" b="38161"/>
            <a:stretch>
              <a:fillRect/>
            </a:stretch>
          </p:blipFill>
          <p:spPr bwMode="auto">
            <a:xfrm>
              <a:off x="5652120" y="6230505"/>
              <a:ext cx="1938372" cy="48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9" name="1 Rectángulo"/>
          <p:cNvSpPr>
            <a:spLocks noChangeArrowheads="1"/>
          </p:cNvSpPr>
          <p:nvPr/>
        </p:nvSpPr>
        <p:spPr bwMode="auto">
          <a:xfrm>
            <a:off x="3203575" y="2678113"/>
            <a:ext cx="281463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s-MX" altLang="es-CO" sz="4000" b="1">
                <a:solidFill>
                  <a:schemeClr val="bg1"/>
                </a:solidFill>
                <a:latin typeface="Verdana" panose="020B0604030504040204" pitchFamily="34" charset="0"/>
              </a:rPr>
              <a:t>GRACIAS</a:t>
            </a:r>
            <a:endParaRPr lang="es-CO" altLang="es-CO" sz="4000" b="1">
              <a:solidFill>
                <a:schemeClr val="bg1"/>
              </a:solidFill>
              <a:latin typeface="Verdana" panose="020B060403050404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normAutofit lnSpcReduction="10000"/>
          </a:bodyPr>
          <a:lstStyle/>
          <a:p>
            <a:pPr algn="just"/>
            <a:r>
              <a:rPr lang="es-CO" dirty="0"/>
              <a:t>El desarrollo de este </a:t>
            </a:r>
            <a:r>
              <a:rPr lang="es-CO" dirty="0" smtClean="0"/>
              <a:t>principio implica </a:t>
            </a:r>
            <a:r>
              <a:rPr lang="es-CO" dirty="0"/>
              <a:t>la obligación ética de dar a cada </a:t>
            </a:r>
            <a:r>
              <a:rPr lang="es-CO" dirty="0" smtClean="0"/>
              <a:t>uno lo </a:t>
            </a:r>
            <a:r>
              <a:rPr lang="es-CO" dirty="0"/>
              <a:t>que le corresponde de acuerdo con lo </a:t>
            </a:r>
            <a:r>
              <a:rPr lang="es-CO" dirty="0" smtClean="0"/>
              <a:t>que </a:t>
            </a:r>
            <a:r>
              <a:rPr lang="pt-BR" dirty="0" smtClean="0"/>
              <a:t>se </a:t>
            </a:r>
            <a:r>
              <a:rPr lang="pt-BR" dirty="0"/>
              <a:t>considera </a:t>
            </a:r>
            <a:r>
              <a:rPr lang="pt-BR" dirty="0" smtClean="0"/>
              <a:t>eticamente correcto </a:t>
            </a:r>
            <a:r>
              <a:rPr lang="pt-BR" dirty="0"/>
              <a:t>o </a:t>
            </a:r>
            <a:r>
              <a:rPr lang="pt-BR" dirty="0" smtClean="0"/>
              <a:t>apropiado.</a:t>
            </a:r>
            <a:endParaRPr lang="pt-BR" dirty="0"/>
          </a:p>
          <a:p>
            <a:pPr algn="just"/>
            <a:r>
              <a:rPr lang="es-CO" dirty="0"/>
              <a:t>Lo anterior conlleva la distribución </a:t>
            </a:r>
            <a:r>
              <a:rPr lang="es-CO" dirty="0" smtClean="0"/>
              <a:t>equitativa de </a:t>
            </a:r>
            <a:r>
              <a:rPr lang="es-CO" dirty="0"/>
              <a:t>las cargas y los beneficios que se generan en una sociedad y la obligación de tomar medidas especiales para proteger los derechos y el bienestar de las personas vulnerables.</a:t>
            </a:r>
          </a:p>
        </p:txBody>
      </p:sp>
      <p:grpSp>
        <p:nvGrpSpPr>
          <p:cNvPr id="4" name="10 Grupo"/>
          <p:cNvGrpSpPr>
            <a:grpSpLocks/>
          </p:cNvGrpSpPr>
          <p:nvPr/>
        </p:nvGrpSpPr>
        <p:grpSpPr bwMode="auto">
          <a:xfrm>
            <a:off x="5651500" y="6147416"/>
            <a:ext cx="3457575" cy="757238"/>
            <a:chOff x="5652120" y="6093296"/>
            <a:chExt cx="3456384" cy="757382"/>
          </a:xfrm>
        </p:grpSpPr>
        <p:pic>
          <p:nvPicPr>
            <p:cNvPr id="5" name="11 Imagen"/>
            <p:cNvPicPr>
              <a:picLocks noChangeAspect="1"/>
            </p:cNvPicPr>
            <p:nvPr/>
          </p:nvPicPr>
          <p:blipFill>
            <a:blip r:embed="rId2" cstate="print">
              <a:extLst>
                <a:ext uri="{28A0092B-C50C-407E-A947-70E740481C1C}">
                  <a14:useLocalDpi xmlns:a14="http://schemas.microsoft.com/office/drawing/2010/main" val="0"/>
                </a:ext>
              </a:extLst>
            </a:blip>
            <a:srcRect l="80014" t="81187" r="3384" b="5008"/>
            <a:stretch>
              <a:fillRect/>
            </a:stretch>
          </p:blipFill>
          <p:spPr bwMode="auto">
            <a:xfrm>
              <a:off x="7590492" y="6093296"/>
              <a:ext cx="1518012" cy="75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12 Imagen"/>
            <p:cNvPicPr>
              <a:picLocks noChangeAspect="1"/>
            </p:cNvPicPr>
            <p:nvPr/>
          </p:nvPicPr>
          <p:blipFill>
            <a:blip r:embed="rId3" cstate="print">
              <a:extLst>
                <a:ext uri="{28A0092B-C50C-407E-A947-70E740481C1C}">
                  <a14:useLocalDpi xmlns:a14="http://schemas.microsoft.com/office/drawing/2010/main" val="0"/>
                </a:ext>
              </a:extLst>
            </a:blip>
            <a:srcRect l="7722" t="34483" r="7437" b="38161"/>
            <a:stretch>
              <a:fillRect/>
            </a:stretch>
          </p:blipFill>
          <p:spPr bwMode="auto">
            <a:xfrm>
              <a:off x="5652120" y="6230505"/>
              <a:ext cx="1938372" cy="48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30044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Marcador de número de diapositiva 4"/>
          <p:cNvSpPr>
            <a:spLocks noGrp="1"/>
          </p:cNvSpPr>
          <p:nvPr>
            <p:ph type="sldNum" sz="quarter" idx="12"/>
          </p:nvPr>
        </p:nvSpPr>
        <p:spPr bwMode="auto">
          <a:xfrm>
            <a:off x="6896177" y="6492875"/>
            <a:ext cx="2112885" cy="3669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fld id="{099ADD71-692E-4D1C-AE9C-1873F10736B0}" type="slidenum">
              <a:rPr lang="es-CO">
                <a:solidFill>
                  <a:schemeClr val="bg1"/>
                </a:solidFill>
              </a:rPr>
              <a:pPr algn="r" fontAlgn="base">
                <a:spcBef>
                  <a:spcPct val="0"/>
                </a:spcBef>
                <a:spcAft>
                  <a:spcPct val="0"/>
                </a:spcAft>
              </a:pPr>
              <a:t>6</a:t>
            </a:fld>
            <a:endParaRPr lang="es-CO" dirty="0">
              <a:solidFill>
                <a:schemeClr val="bg1"/>
              </a:solidFill>
            </a:endParaRPr>
          </a:p>
        </p:txBody>
      </p:sp>
      <p:sp>
        <p:nvSpPr>
          <p:cNvPr id="6" name="5 Título"/>
          <p:cNvSpPr txBox="1">
            <a:spLocks/>
          </p:cNvSpPr>
          <p:nvPr/>
        </p:nvSpPr>
        <p:spPr>
          <a:xfrm>
            <a:off x="3707904" y="-27384"/>
            <a:ext cx="5436095" cy="1156990"/>
          </a:xfrm>
          <a:prstGeom prst="rect">
            <a:avLst/>
          </a:prstGeom>
        </p:spPr>
        <p:txBody>
          <a:bodyPr/>
          <a:lstStyle>
            <a:lvl1pPr algn="l" rtl="0" fontAlgn="base">
              <a:spcBef>
                <a:spcPct val="0"/>
              </a:spcBef>
              <a:spcAft>
                <a:spcPct val="0"/>
              </a:spcAft>
              <a:defRPr sz="4400" b="1" kern="1200">
                <a:solidFill>
                  <a:srgbClr val="00A0BA"/>
                </a:solidFill>
                <a:latin typeface="+mj-lt"/>
                <a:ea typeface="+mj-ea"/>
                <a:cs typeface="+mj-cs"/>
              </a:defRPr>
            </a:lvl1pPr>
            <a:lvl2pPr algn="l" rtl="0" fontAlgn="base">
              <a:spcBef>
                <a:spcPct val="0"/>
              </a:spcBef>
              <a:spcAft>
                <a:spcPct val="0"/>
              </a:spcAft>
              <a:defRPr sz="4400" b="1">
                <a:solidFill>
                  <a:srgbClr val="00A0BA"/>
                </a:solidFill>
                <a:latin typeface="Calibri" pitchFamily="34" charset="0"/>
              </a:defRPr>
            </a:lvl2pPr>
            <a:lvl3pPr algn="l" rtl="0" fontAlgn="base">
              <a:spcBef>
                <a:spcPct val="0"/>
              </a:spcBef>
              <a:spcAft>
                <a:spcPct val="0"/>
              </a:spcAft>
              <a:defRPr sz="4400" b="1">
                <a:solidFill>
                  <a:srgbClr val="00A0BA"/>
                </a:solidFill>
                <a:latin typeface="Calibri" pitchFamily="34" charset="0"/>
              </a:defRPr>
            </a:lvl3pPr>
            <a:lvl4pPr algn="l" rtl="0" fontAlgn="base">
              <a:spcBef>
                <a:spcPct val="0"/>
              </a:spcBef>
              <a:spcAft>
                <a:spcPct val="0"/>
              </a:spcAft>
              <a:defRPr sz="4400" b="1">
                <a:solidFill>
                  <a:srgbClr val="00A0BA"/>
                </a:solidFill>
                <a:latin typeface="Calibri" pitchFamily="34" charset="0"/>
              </a:defRPr>
            </a:lvl4pPr>
            <a:lvl5pPr algn="l" rtl="0" fontAlgn="base">
              <a:spcBef>
                <a:spcPct val="0"/>
              </a:spcBef>
              <a:spcAft>
                <a:spcPct val="0"/>
              </a:spcAft>
              <a:defRPr sz="4400" b="1">
                <a:solidFill>
                  <a:srgbClr val="00A0BA"/>
                </a:solidFill>
                <a:latin typeface="Calibri" pitchFamily="34" charset="0"/>
              </a:defRPr>
            </a:lvl5pPr>
            <a:lvl6pPr marL="457200" algn="l" rtl="0" fontAlgn="base">
              <a:spcBef>
                <a:spcPct val="0"/>
              </a:spcBef>
              <a:spcAft>
                <a:spcPct val="0"/>
              </a:spcAft>
              <a:defRPr sz="4400" b="1">
                <a:solidFill>
                  <a:srgbClr val="00A0BA"/>
                </a:solidFill>
                <a:latin typeface="Calibri" pitchFamily="34" charset="0"/>
              </a:defRPr>
            </a:lvl6pPr>
            <a:lvl7pPr marL="914400" algn="l" rtl="0" fontAlgn="base">
              <a:spcBef>
                <a:spcPct val="0"/>
              </a:spcBef>
              <a:spcAft>
                <a:spcPct val="0"/>
              </a:spcAft>
              <a:defRPr sz="4400" b="1">
                <a:solidFill>
                  <a:srgbClr val="00A0BA"/>
                </a:solidFill>
                <a:latin typeface="Calibri" pitchFamily="34" charset="0"/>
              </a:defRPr>
            </a:lvl7pPr>
            <a:lvl8pPr marL="1371600" algn="l" rtl="0" fontAlgn="base">
              <a:spcBef>
                <a:spcPct val="0"/>
              </a:spcBef>
              <a:spcAft>
                <a:spcPct val="0"/>
              </a:spcAft>
              <a:defRPr sz="4400" b="1">
                <a:solidFill>
                  <a:srgbClr val="00A0BA"/>
                </a:solidFill>
                <a:latin typeface="Calibri" pitchFamily="34" charset="0"/>
              </a:defRPr>
            </a:lvl8pPr>
            <a:lvl9pPr marL="1828800" algn="l" rtl="0" fontAlgn="base">
              <a:spcBef>
                <a:spcPct val="0"/>
              </a:spcBef>
              <a:spcAft>
                <a:spcPct val="0"/>
              </a:spcAft>
              <a:defRPr sz="4400" b="1">
                <a:solidFill>
                  <a:srgbClr val="00A0BA"/>
                </a:solidFill>
                <a:latin typeface="Calibri" pitchFamily="34" charset="0"/>
              </a:defRPr>
            </a:lvl9pPr>
          </a:lstStyle>
          <a:p>
            <a:pPr algn="ctr"/>
            <a:r>
              <a:rPr lang="es-CO" sz="3500" dirty="0" smtClean="0"/>
              <a:t>Modelo de los determinantes de la salud</a:t>
            </a:r>
            <a:endParaRPr lang="es-CO" sz="3500" dirty="0"/>
          </a:p>
        </p:txBody>
      </p:sp>
      <p:sp>
        <p:nvSpPr>
          <p:cNvPr id="18" name="CuadroTexto 17"/>
          <p:cNvSpPr txBox="1"/>
          <p:nvPr/>
        </p:nvSpPr>
        <p:spPr>
          <a:xfrm>
            <a:off x="-36925" y="6520988"/>
            <a:ext cx="9144000" cy="292388"/>
          </a:xfrm>
          <a:prstGeom prst="rect">
            <a:avLst/>
          </a:prstGeom>
          <a:noFill/>
        </p:spPr>
        <p:txBody>
          <a:bodyPr wrap="square" rtlCol="0">
            <a:spAutoFit/>
          </a:bodyPr>
          <a:lstStyle/>
          <a:p>
            <a:r>
              <a:rPr lang="es-CO" sz="1300" dirty="0" smtClean="0"/>
              <a:t>Fuente: marco conceptual de los determinantes sociales de la salud. OMS 2010. Adaptación PSDP 2012-2021 Colombia 2012</a:t>
            </a:r>
            <a:endParaRPr lang="es-CO" sz="1300" dirty="0"/>
          </a:p>
        </p:txBody>
      </p:sp>
      <p:grpSp>
        <p:nvGrpSpPr>
          <p:cNvPr id="47" name="Grupo 46"/>
          <p:cNvGrpSpPr/>
          <p:nvPr/>
        </p:nvGrpSpPr>
        <p:grpSpPr>
          <a:xfrm>
            <a:off x="539552" y="1584862"/>
            <a:ext cx="8280920" cy="4818131"/>
            <a:chOff x="395536" y="836712"/>
            <a:chExt cx="8280920" cy="5571038"/>
          </a:xfrm>
        </p:grpSpPr>
        <p:sp>
          <p:nvSpPr>
            <p:cNvPr id="8" name="Rectángulo 7"/>
            <p:cNvSpPr/>
            <p:nvPr/>
          </p:nvSpPr>
          <p:spPr>
            <a:xfrm>
              <a:off x="395536" y="836712"/>
              <a:ext cx="7776864" cy="5571038"/>
            </a:xfrm>
            <a:prstGeom prst="rect">
              <a:avLst/>
            </a:prstGeom>
            <a:solidFill>
              <a:srgbClr val="E3EBF5"/>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p:cNvSpPr/>
            <p:nvPr/>
          </p:nvSpPr>
          <p:spPr>
            <a:xfrm>
              <a:off x="2771800" y="3501008"/>
              <a:ext cx="1441972" cy="57900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700" b="1" dirty="0" smtClean="0">
                  <a:solidFill>
                    <a:schemeClr val="tx1"/>
                  </a:solidFill>
                </a:rPr>
                <a:t>Posición económica</a:t>
              </a:r>
              <a:endParaRPr lang="es-CO" sz="1700" b="1" dirty="0">
                <a:solidFill>
                  <a:schemeClr val="tx1"/>
                </a:solidFill>
              </a:endParaRPr>
            </a:p>
          </p:txBody>
        </p:sp>
        <p:sp>
          <p:nvSpPr>
            <p:cNvPr id="10" name="Rectángulo 9"/>
            <p:cNvSpPr/>
            <p:nvPr/>
          </p:nvSpPr>
          <p:spPr>
            <a:xfrm>
              <a:off x="2645262" y="1124744"/>
              <a:ext cx="1782722" cy="3980623"/>
            </a:xfrm>
            <a:prstGeom prst="rect">
              <a:avLst/>
            </a:prstGeom>
            <a:noFill/>
            <a:ln>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ángulo 18"/>
            <p:cNvSpPr/>
            <p:nvPr/>
          </p:nvSpPr>
          <p:spPr>
            <a:xfrm>
              <a:off x="5004167" y="1124745"/>
              <a:ext cx="1874305" cy="4776748"/>
            </a:xfrm>
            <a:prstGeom prst="rect">
              <a:avLst/>
            </a:prstGeom>
            <a:noFill/>
            <a:ln>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Flecha derecha 10"/>
            <p:cNvSpPr/>
            <p:nvPr/>
          </p:nvSpPr>
          <p:spPr>
            <a:xfrm>
              <a:off x="4504164" y="1772817"/>
              <a:ext cx="425570" cy="289500"/>
            </a:xfrm>
            <a:prstGeom prs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Flecha derecha 20"/>
            <p:cNvSpPr/>
            <p:nvPr/>
          </p:nvSpPr>
          <p:spPr>
            <a:xfrm>
              <a:off x="4504164" y="2420889"/>
              <a:ext cx="425570" cy="289500"/>
            </a:xfrm>
            <a:prstGeom prs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Flecha derecha 21"/>
            <p:cNvSpPr/>
            <p:nvPr/>
          </p:nvSpPr>
          <p:spPr>
            <a:xfrm>
              <a:off x="4504164" y="2996953"/>
              <a:ext cx="425570" cy="289500"/>
            </a:xfrm>
            <a:prstGeom prs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ángulo 22"/>
            <p:cNvSpPr/>
            <p:nvPr/>
          </p:nvSpPr>
          <p:spPr>
            <a:xfrm>
              <a:off x="2785937" y="1340768"/>
              <a:ext cx="1441972" cy="57900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700" b="1" dirty="0" smtClean="0">
                  <a:solidFill>
                    <a:schemeClr val="tx1"/>
                  </a:solidFill>
                </a:rPr>
                <a:t>Clase social</a:t>
              </a:r>
            </a:p>
          </p:txBody>
        </p:sp>
        <p:sp>
          <p:nvSpPr>
            <p:cNvPr id="24" name="Rectángulo 23"/>
            <p:cNvSpPr/>
            <p:nvPr/>
          </p:nvSpPr>
          <p:spPr>
            <a:xfrm>
              <a:off x="2785937" y="2060848"/>
              <a:ext cx="1441972" cy="57900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700" b="1" dirty="0" smtClean="0">
                  <a:solidFill>
                    <a:schemeClr val="tx1"/>
                  </a:solidFill>
                </a:rPr>
                <a:t>Género</a:t>
              </a:r>
            </a:p>
          </p:txBody>
        </p:sp>
        <p:sp>
          <p:nvSpPr>
            <p:cNvPr id="25" name="Rectángulo 24"/>
            <p:cNvSpPr/>
            <p:nvPr/>
          </p:nvSpPr>
          <p:spPr>
            <a:xfrm>
              <a:off x="2785937" y="2780928"/>
              <a:ext cx="1441972" cy="57900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700" b="1" dirty="0" smtClean="0">
                  <a:solidFill>
                    <a:schemeClr val="tx1"/>
                  </a:solidFill>
                </a:rPr>
                <a:t>Etnia</a:t>
              </a:r>
            </a:p>
          </p:txBody>
        </p:sp>
        <p:sp>
          <p:nvSpPr>
            <p:cNvPr id="26" name="Rectángulo 25"/>
            <p:cNvSpPr/>
            <p:nvPr/>
          </p:nvSpPr>
          <p:spPr>
            <a:xfrm>
              <a:off x="5092290" y="1196752"/>
              <a:ext cx="1655899" cy="234863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700" b="1" dirty="0" smtClean="0">
                  <a:solidFill>
                    <a:schemeClr val="tx1"/>
                  </a:solidFill>
                </a:rPr>
                <a:t>Circunstancias materiales</a:t>
              </a:r>
            </a:p>
            <a:p>
              <a:pPr marL="285750" indent="-285750">
                <a:buFont typeface="Arial" panose="020B0604020202020204" pitchFamily="34" charset="0"/>
                <a:buChar char="•"/>
              </a:pPr>
              <a:r>
                <a:rPr lang="es-CO" sz="1400" dirty="0" smtClean="0">
                  <a:solidFill>
                    <a:schemeClr val="tx1"/>
                  </a:solidFill>
                </a:rPr>
                <a:t>Condiciones de vida</a:t>
              </a:r>
            </a:p>
            <a:p>
              <a:pPr marL="285750" indent="-285750">
                <a:buFont typeface="Arial" panose="020B0604020202020204" pitchFamily="34" charset="0"/>
                <a:buChar char="•"/>
              </a:pPr>
              <a:r>
                <a:rPr lang="es-CO" sz="1400" dirty="0" smtClean="0">
                  <a:solidFill>
                    <a:schemeClr val="tx1"/>
                  </a:solidFill>
                </a:rPr>
                <a:t>Disponibilidad de alimentos</a:t>
              </a:r>
            </a:p>
            <a:p>
              <a:pPr marL="285750" indent="-285750">
                <a:buFont typeface="Arial" panose="020B0604020202020204" pitchFamily="34" charset="0"/>
                <a:buChar char="•"/>
              </a:pPr>
              <a:r>
                <a:rPr lang="es-CO" sz="1400" dirty="0" smtClean="0">
                  <a:solidFill>
                    <a:schemeClr val="tx1"/>
                  </a:solidFill>
                </a:rPr>
                <a:t>Trabajo</a:t>
              </a:r>
            </a:p>
            <a:p>
              <a:pPr marL="285750" indent="-285750">
                <a:buFont typeface="Arial" panose="020B0604020202020204" pitchFamily="34" charset="0"/>
                <a:buChar char="•"/>
              </a:pPr>
              <a:r>
                <a:rPr lang="es-CO" sz="1400" dirty="0" smtClean="0">
                  <a:solidFill>
                    <a:schemeClr val="tx1"/>
                  </a:solidFill>
                </a:rPr>
                <a:t>Educación</a:t>
              </a:r>
            </a:p>
            <a:p>
              <a:pPr marL="285750" indent="-285750">
                <a:buFont typeface="Arial" panose="020B0604020202020204" pitchFamily="34" charset="0"/>
                <a:buChar char="•"/>
              </a:pPr>
              <a:r>
                <a:rPr lang="es-CO" sz="1400" dirty="0" smtClean="0">
                  <a:solidFill>
                    <a:schemeClr val="tx1"/>
                  </a:solidFill>
                </a:rPr>
                <a:t>Servicios de Salud</a:t>
              </a:r>
              <a:endParaRPr lang="es-CO" sz="1400" dirty="0">
                <a:solidFill>
                  <a:schemeClr val="tx1"/>
                </a:solidFill>
              </a:endParaRPr>
            </a:p>
          </p:txBody>
        </p:sp>
        <p:sp>
          <p:nvSpPr>
            <p:cNvPr id="27" name="Rectángulo 26"/>
            <p:cNvSpPr/>
            <p:nvPr/>
          </p:nvSpPr>
          <p:spPr>
            <a:xfrm>
              <a:off x="5076495" y="3645025"/>
              <a:ext cx="1671693" cy="57900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700" b="1" dirty="0" smtClean="0">
                  <a:solidFill>
                    <a:schemeClr val="tx1"/>
                  </a:solidFill>
                </a:rPr>
                <a:t>Factores biológicos</a:t>
              </a:r>
            </a:p>
          </p:txBody>
        </p:sp>
        <p:sp>
          <p:nvSpPr>
            <p:cNvPr id="28" name="Rectángulo 27"/>
            <p:cNvSpPr/>
            <p:nvPr/>
          </p:nvSpPr>
          <p:spPr>
            <a:xfrm>
              <a:off x="5092290" y="4293097"/>
              <a:ext cx="1655899" cy="151987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700" b="1" dirty="0" smtClean="0">
                  <a:solidFill>
                    <a:schemeClr val="tx1"/>
                  </a:solidFill>
                </a:rPr>
                <a:t>Factores Conductuales</a:t>
              </a:r>
            </a:p>
            <a:p>
              <a:pPr algn="ctr"/>
              <a:r>
                <a:rPr lang="es-CO" sz="1700" b="1" dirty="0" smtClean="0">
                  <a:solidFill>
                    <a:schemeClr val="tx1"/>
                  </a:solidFill>
                </a:rPr>
                <a:t>Psicosociales y Culturales</a:t>
              </a:r>
            </a:p>
            <a:p>
              <a:pPr marL="285750" indent="-285750">
                <a:buFont typeface="Arial" panose="020B0604020202020204" pitchFamily="34" charset="0"/>
                <a:buChar char="•"/>
              </a:pPr>
              <a:r>
                <a:rPr lang="es-CO" sz="1400" dirty="0" smtClean="0">
                  <a:solidFill>
                    <a:schemeClr val="tx1"/>
                  </a:solidFill>
                </a:rPr>
                <a:t>Hábitos y estilo de vida</a:t>
              </a:r>
            </a:p>
          </p:txBody>
        </p:sp>
        <p:sp>
          <p:nvSpPr>
            <p:cNvPr id="30" name="Rectángulo 29"/>
            <p:cNvSpPr/>
            <p:nvPr/>
          </p:nvSpPr>
          <p:spPr>
            <a:xfrm>
              <a:off x="7234484" y="2924944"/>
              <a:ext cx="1441972" cy="1447499"/>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700" b="1" dirty="0" smtClean="0">
                  <a:solidFill>
                    <a:schemeClr val="tx1"/>
                  </a:solidFill>
                </a:rPr>
                <a:t>Repercusión en la desigualdad en salud y el bienestar</a:t>
              </a:r>
              <a:endParaRPr lang="es-CO" sz="1700" b="1" dirty="0">
                <a:solidFill>
                  <a:schemeClr val="tx1"/>
                </a:solidFill>
              </a:endParaRPr>
            </a:p>
          </p:txBody>
        </p:sp>
        <p:sp>
          <p:nvSpPr>
            <p:cNvPr id="31" name="Flecha derecha 30"/>
            <p:cNvSpPr/>
            <p:nvPr/>
          </p:nvSpPr>
          <p:spPr>
            <a:xfrm>
              <a:off x="6812312" y="3212978"/>
              <a:ext cx="351976" cy="394508"/>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Flecha derecha 31"/>
            <p:cNvSpPr/>
            <p:nvPr/>
          </p:nvSpPr>
          <p:spPr>
            <a:xfrm>
              <a:off x="6812310" y="3717032"/>
              <a:ext cx="351977" cy="361875"/>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Rectángulo 19"/>
            <p:cNvSpPr/>
            <p:nvPr/>
          </p:nvSpPr>
          <p:spPr>
            <a:xfrm>
              <a:off x="1043608" y="5949280"/>
              <a:ext cx="3382563" cy="378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t>Determinantes Estructurales de las desigualdades de la salud</a:t>
              </a:r>
              <a:endParaRPr lang="es-CO" sz="1400" dirty="0"/>
            </a:p>
          </p:txBody>
        </p:sp>
        <p:sp>
          <p:nvSpPr>
            <p:cNvPr id="34" name="Rectángulo 33"/>
            <p:cNvSpPr/>
            <p:nvPr/>
          </p:nvSpPr>
          <p:spPr>
            <a:xfrm>
              <a:off x="5077869" y="5949280"/>
              <a:ext cx="2628187" cy="39671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solidFill>
                    <a:schemeClr val="bg1"/>
                  </a:solidFill>
                </a:rPr>
                <a:t>Determinantes Intermedios de la Salud</a:t>
              </a:r>
              <a:endParaRPr lang="es-CO" sz="1400" dirty="0">
                <a:solidFill>
                  <a:schemeClr val="bg1"/>
                </a:solidFill>
              </a:endParaRPr>
            </a:p>
          </p:txBody>
        </p:sp>
        <p:sp>
          <p:nvSpPr>
            <p:cNvPr id="35" name="Rectángulo 34"/>
            <p:cNvSpPr/>
            <p:nvPr/>
          </p:nvSpPr>
          <p:spPr>
            <a:xfrm>
              <a:off x="580351" y="2417952"/>
              <a:ext cx="1672536" cy="362976"/>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b="1" dirty="0" smtClean="0">
                  <a:solidFill>
                    <a:schemeClr val="tx1"/>
                  </a:solidFill>
                </a:rPr>
                <a:t>Gobernanza</a:t>
              </a:r>
              <a:endParaRPr lang="es-CO" sz="1500" b="1" dirty="0">
                <a:solidFill>
                  <a:schemeClr val="tx1"/>
                </a:solidFill>
              </a:endParaRPr>
            </a:p>
          </p:txBody>
        </p:sp>
        <p:sp>
          <p:nvSpPr>
            <p:cNvPr id="36" name="Rectángulo 35"/>
            <p:cNvSpPr/>
            <p:nvPr/>
          </p:nvSpPr>
          <p:spPr>
            <a:xfrm>
              <a:off x="580351" y="2852936"/>
              <a:ext cx="1687393" cy="57900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b="1" dirty="0" smtClean="0">
                  <a:solidFill>
                    <a:schemeClr val="tx1"/>
                  </a:solidFill>
                </a:rPr>
                <a:t>Políticas publicas en salud</a:t>
              </a:r>
            </a:p>
          </p:txBody>
        </p:sp>
        <p:sp>
          <p:nvSpPr>
            <p:cNvPr id="37" name="Rectángulo 36"/>
            <p:cNvSpPr/>
            <p:nvPr/>
          </p:nvSpPr>
          <p:spPr>
            <a:xfrm>
              <a:off x="580351" y="3501008"/>
              <a:ext cx="1672535" cy="57900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b="1" dirty="0" smtClean="0">
                  <a:solidFill>
                    <a:schemeClr val="tx1"/>
                  </a:solidFill>
                </a:rPr>
                <a:t>Políticas macroeconómicas</a:t>
              </a:r>
            </a:p>
          </p:txBody>
        </p:sp>
        <p:sp>
          <p:nvSpPr>
            <p:cNvPr id="38" name="Rectángulo 37"/>
            <p:cNvSpPr/>
            <p:nvPr/>
          </p:nvSpPr>
          <p:spPr>
            <a:xfrm>
              <a:off x="580351" y="4149080"/>
              <a:ext cx="1672535" cy="828133"/>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b="1" dirty="0" smtClean="0">
                  <a:solidFill>
                    <a:schemeClr val="tx1"/>
                  </a:solidFill>
                </a:rPr>
                <a:t>Políticas sociales: </a:t>
              </a:r>
              <a:r>
                <a:rPr lang="es-CO" sz="1400" b="1" dirty="0" smtClean="0">
                  <a:solidFill>
                    <a:schemeClr val="tx1"/>
                  </a:solidFill>
                </a:rPr>
                <a:t>mercado de trabajo, vivienda y tierra</a:t>
              </a:r>
            </a:p>
          </p:txBody>
        </p:sp>
        <p:sp>
          <p:nvSpPr>
            <p:cNvPr id="40" name="Rectángulo 39"/>
            <p:cNvSpPr/>
            <p:nvPr/>
          </p:nvSpPr>
          <p:spPr>
            <a:xfrm>
              <a:off x="722554" y="1124743"/>
              <a:ext cx="1441972" cy="1083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rPr>
                <a:t>Contexto Socio Económico y Político</a:t>
              </a:r>
              <a:endParaRPr lang="es-CO" b="1" dirty="0">
                <a:solidFill>
                  <a:schemeClr val="tx1"/>
                </a:solidFill>
              </a:endParaRPr>
            </a:p>
          </p:txBody>
        </p:sp>
        <p:sp>
          <p:nvSpPr>
            <p:cNvPr id="41" name="Rectángulo 40"/>
            <p:cNvSpPr/>
            <p:nvPr/>
          </p:nvSpPr>
          <p:spPr>
            <a:xfrm>
              <a:off x="580350" y="5082248"/>
              <a:ext cx="1687393" cy="57900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b="1" dirty="0" smtClean="0">
                  <a:solidFill>
                    <a:schemeClr val="tx1"/>
                  </a:solidFill>
                </a:rPr>
                <a:t>Cultura y valores sociales</a:t>
              </a:r>
            </a:p>
          </p:txBody>
        </p:sp>
        <p:sp>
          <p:nvSpPr>
            <p:cNvPr id="43" name="Flecha derecha 42"/>
            <p:cNvSpPr/>
            <p:nvPr/>
          </p:nvSpPr>
          <p:spPr>
            <a:xfrm>
              <a:off x="4499992" y="6019820"/>
              <a:ext cx="425570" cy="289500"/>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33" name="Conector angular 32"/>
            <p:cNvCxnSpPr>
              <a:stCxn id="30" idx="0"/>
            </p:cNvCxnSpPr>
            <p:nvPr/>
          </p:nvCxnSpPr>
          <p:spPr>
            <a:xfrm rot="16200000" flipV="1">
              <a:off x="4139500" y="-891026"/>
              <a:ext cx="1944216" cy="5687724"/>
            </a:xfrm>
            <a:prstGeom prst="bentConnector2">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sp>
          <p:nvSpPr>
            <p:cNvPr id="49" name="Flecha derecha 48"/>
            <p:cNvSpPr/>
            <p:nvPr/>
          </p:nvSpPr>
          <p:spPr>
            <a:xfrm>
              <a:off x="2339752" y="2636912"/>
              <a:ext cx="351976" cy="394508"/>
            </a:xfrm>
            <a:prstGeom prst="rightArrow">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0" name="Flecha derecha 49"/>
            <p:cNvSpPr/>
            <p:nvPr/>
          </p:nvSpPr>
          <p:spPr>
            <a:xfrm>
              <a:off x="2339752" y="3284984"/>
              <a:ext cx="351976" cy="394508"/>
            </a:xfrm>
            <a:prstGeom prst="rightArrow">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1" name="Flecha derecha 50"/>
            <p:cNvSpPr/>
            <p:nvPr/>
          </p:nvSpPr>
          <p:spPr>
            <a:xfrm>
              <a:off x="2339752" y="3898588"/>
              <a:ext cx="351976" cy="394508"/>
            </a:xfrm>
            <a:prstGeom prst="rightArrow">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2" name="Flecha derecha 51"/>
            <p:cNvSpPr/>
            <p:nvPr/>
          </p:nvSpPr>
          <p:spPr>
            <a:xfrm>
              <a:off x="2339752" y="4474652"/>
              <a:ext cx="351976" cy="394508"/>
            </a:xfrm>
            <a:prstGeom prst="rightArrow">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8" name="Flecha abajo 47"/>
          <p:cNvSpPr/>
          <p:nvPr/>
        </p:nvSpPr>
        <p:spPr>
          <a:xfrm flipV="1">
            <a:off x="3380801" y="5221215"/>
            <a:ext cx="512001" cy="6872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39" name="10 Grupo"/>
          <p:cNvGrpSpPr>
            <a:grpSpLocks/>
          </p:cNvGrpSpPr>
          <p:nvPr/>
        </p:nvGrpSpPr>
        <p:grpSpPr bwMode="auto">
          <a:xfrm>
            <a:off x="-88307" y="-266811"/>
            <a:ext cx="3389450" cy="1823561"/>
            <a:chOff x="6339310" y="6093296"/>
            <a:chExt cx="2769194" cy="757382"/>
          </a:xfrm>
        </p:grpSpPr>
        <p:pic>
          <p:nvPicPr>
            <p:cNvPr id="42" name="11 Imagen"/>
            <p:cNvPicPr>
              <a:picLocks noChangeAspect="1"/>
            </p:cNvPicPr>
            <p:nvPr/>
          </p:nvPicPr>
          <p:blipFill>
            <a:blip r:embed="rId2" cstate="print">
              <a:extLst>
                <a:ext uri="{28A0092B-C50C-407E-A947-70E740481C1C}">
                  <a14:useLocalDpi xmlns:a14="http://schemas.microsoft.com/office/drawing/2010/main" val="0"/>
                </a:ext>
              </a:extLst>
            </a:blip>
            <a:srcRect l="80014" t="81187" r="3384" b="5008"/>
            <a:stretch>
              <a:fillRect/>
            </a:stretch>
          </p:blipFill>
          <p:spPr bwMode="auto">
            <a:xfrm>
              <a:off x="7590492" y="6093296"/>
              <a:ext cx="1518012" cy="75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12 Imagen"/>
            <p:cNvPicPr>
              <a:picLocks noChangeAspect="1"/>
            </p:cNvPicPr>
            <p:nvPr/>
          </p:nvPicPr>
          <p:blipFill>
            <a:blip r:embed="rId3" cstate="print">
              <a:extLst>
                <a:ext uri="{28A0092B-C50C-407E-A947-70E740481C1C}">
                  <a14:useLocalDpi xmlns:a14="http://schemas.microsoft.com/office/drawing/2010/main" val="0"/>
                </a:ext>
              </a:extLst>
            </a:blip>
            <a:srcRect l="7722" t="34483" r="7437" b="38161"/>
            <a:stretch>
              <a:fillRect/>
            </a:stretch>
          </p:blipFill>
          <p:spPr bwMode="auto">
            <a:xfrm>
              <a:off x="6339310" y="6369939"/>
              <a:ext cx="1251182" cy="31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29943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ctr">
              <a:buNone/>
            </a:pPr>
            <a:r>
              <a:rPr lang="es-CO" dirty="0"/>
              <a:t>E</a:t>
            </a:r>
            <a:r>
              <a:rPr lang="es-CO" dirty="0" smtClean="0"/>
              <a:t>l </a:t>
            </a:r>
            <a:r>
              <a:rPr lang="es-CO" dirty="0"/>
              <a:t>bien común </a:t>
            </a:r>
            <a:r>
              <a:rPr lang="es-CO" dirty="0" smtClean="0"/>
              <a:t>prima sobre </a:t>
            </a:r>
            <a:r>
              <a:rPr lang="es-CO" dirty="0"/>
              <a:t>el bien individual, siempre que no </a:t>
            </a:r>
            <a:r>
              <a:rPr lang="es-CO" dirty="0" smtClean="0"/>
              <a:t>viole los </a:t>
            </a:r>
            <a:r>
              <a:rPr lang="es-CO" dirty="0"/>
              <a:t>derechos fundamentales del individuo</a:t>
            </a:r>
          </a:p>
        </p:txBody>
      </p:sp>
      <p:grpSp>
        <p:nvGrpSpPr>
          <p:cNvPr id="4" name="10 Grupo"/>
          <p:cNvGrpSpPr>
            <a:grpSpLocks/>
          </p:cNvGrpSpPr>
          <p:nvPr/>
        </p:nvGrpSpPr>
        <p:grpSpPr bwMode="auto">
          <a:xfrm>
            <a:off x="5651500" y="6147416"/>
            <a:ext cx="3457575" cy="757238"/>
            <a:chOff x="5652120" y="6093296"/>
            <a:chExt cx="3456384" cy="757382"/>
          </a:xfrm>
        </p:grpSpPr>
        <p:pic>
          <p:nvPicPr>
            <p:cNvPr id="5" name="11 Imagen"/>
            <p:cNvPicPr>
              <a:picLocks noChangeAspect="1"/>
            </p:cNvPicPr>
            <p:nvPr/>
          </p:nvPicPr>
          <p:blipFill>
            <a:blip r:embed="rId2" cstate="print">
              <a:extLst>
                <a:ext uri="{28A0092B-C50C-407E-A947-70E740481C1C}">
                  <a14:useLocalDpi xmlns:a14="http://schemas.microsoft.com/office/drawing/2010/main" val="0"/>
                </a:ext>
              </a:extLst>
            </a:blip>
            <a:srcRect l="80014" t="81187" r="3384" b="5008"/>
            <a:stretch>
              <a:fillRect/>
            </a:stretch>
          </p:blipFill>
          <p:spPr bwMode="auto">
            <a:xfrm>
              <a:off x="7590492" y="6093296"/>
              <a:ext cx="1518012" cy="75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12 Imagen"/>
            <p:cNvPicPr>
              <a:picLocks noChangeAspect="1"/>
            </p:cNvPicPr>
            <p:nvPr/>
          </p:nvPicPr>
          <p:blipFill>
            <a:blip r:embed="rId3" cstate="print">
              <a:extLst>
                <a:ext uri="{28A0092B-C50C-407E-A947-70E740481C1C}">
                  <a14:useLocalDpi xmlns:a14="http://schemas.microsoft.com/office/drawing/2010/main" val="0"/>
                </a:ext>
              </a:extLst>
            </a:blip>
            <a:srcRect l="7722" t="34483" r="7437" b="38161"/>
            <a:stretch>
              <a:fillRect/>
            </a:stretch>
          </p:blipFill>
          <p:spPr bwMode="auto">
            <a:xfrm>
              <a:off x="5652120" y="6230505"/>
              <a:ext cx="1938372" cy="48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49418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Ética en la priorización</a:t>
            </a:r>
            <a:endParaRPr lang="es-CO" dirty="0"/>
          </a:p>
        </p:txBody>
      </p:sp>
      <p:sp>
        <p:nvSpPr>
          <p:cNvPr id="3" name="Marcador de contenido 2"/>
          <p:cNvSpPr>
            <a:spLocks noGrp="1"/>
          </p:cNvSpPr>
          <p:nvPr>
            <p:ph idx="1"/>
          </p:nvPr>
        </p:nvSpPr>
        <p:spPr/>
        <p:txBody>
          <a:bodyPr>
            <a:normAutofit/>
          </a:bodyPr>
          <a:lstStyle/>
          <a:p>
            <a:pPr algn="just"/>
            <a:r>
              <a:rPr lang="es-CO" dirty="0" smtClean="0"/>
              <a:t>Se requiere un </a:t>
            </a:r>
            <a:r>
              <a:rPr lang="es-CO" dirty="0"/>
              <a:t>acuerdo sobre lo mínimo para vivir </a:t>
            </a:r>
            <a:r>
              <a:rPr lang="es-CO" dirty="0" smtClean="0"/>
              <a:t>en sociedad </a:t>
            </a:r>
            <a:r>
              <a:rPr lang="es-CO" dirty="0"/>
              <a:t>de una manera digna y </a:t>
            </a:r>
            <a:r>
              <a:rPr lang="es-CO" dirty="0" smtClean="0"/>
              <a:t>humana. Implica aceptación de </a:t>
            </a:r>
            <a:r>
              <a:rPr lang="es-CO" dirty="0"/>
              <a:t>la </a:t>
            </a:r>
            <a:r>
              <a:rPr lang="es-CO" dirty="0" smtClean="0"/>
              <a:t>actuación razonable y rechazo de </a:t>
            </a:r>
            <a:r>
              <a:rPr lang="es-CO" dirty="0"/>
              <a:t>toda intransigencia </a:t>
            </a:r>
            <a:r>
              <a:rPr lang="es-CO" dirty="0" smtClean="0"/>
              <a:t>excluyente.</a:t>
            </a:r>
          </a:p>
          <a:p>
            <a:pPr marL="0" indent="0" algn="just">
              <a:buNone/>
            </a:pPr>
            <a:endParaRPr lang="es-CO" dirty="0" smtClean="0"/>
          </a:p>
          <a:p>
            <a:pPr algn="just"/>
            <a:r>
              <a:rPr lang="es-CO" dirty="0"/>
              <a:t>E</a:t>
            </a:r>
            <a:r>
              <a:rPr lang="es-CO" dirty="0" smtClean="0"/>
              <a:t>lemento </a:t>
            </a:r>
            <a:r>
              <a:rPr lang="es-CO" dirty="0"/>
              <a:t>básico sobre el cual se </a:t>
            </a:r>
            <a:r>
              <a:rPr lang="es-CO" dirty="0" smtClean="0"/>
              <a:t>puede construir </a:t>
            </a:r>
            <a:r>
              <a:rPr lang="es-CO" dirty="0"/>
              <a:t>un proyecto colectivo de </a:t>
            </a:r>
            <a:r>
              <a:rPr lang="es-CO" dirty="0" smtClean="0"/>
              <a:t>sociedad</a:t>
            </a:r>
            <a:endParaRPr lang="es-CO" dirty="0"/>
          </a:p>
        </p:txBody>
      </p:sp>
      <p:grpSp>
        <p:nvGrpSpPr>
          <p:cNvPr id="4" name="10 Grupo"/>
          <p:cNvGrpSpPr>
            <a:grpSpLocks/>
          </p:cNvGrpSpPr>
          <p:nvPr/>
        </p:nvGrpSpPr>
        <p:grpSpPr bwMode="auto">
          <a:xfrm>
            <a:off x="5651500" y="6147416"/>
            <a:ext cx="3457575" cy="757238"/>
            <a:chOff x="5652120" y="6093296"/>
            <a:chExt cx="3456384" cy="757382"/>
          </a:xfrm>
        </p:grpSpPr>
        <p:pic>
          <p:nvPicPr>
            <p:cNvPr id="5" name="11 Imagen"/>
            <p:cNvPicPr>
              <a:picLocks noChangeAspect="1"/>
            </p:cNvPicPr>
            <p:nvPr/>
          </p:nvPicPr>
          <p:blipFill>
            <a:blip r:embed="rId2" cstate="print">
              <a:extLst>
                <a:ext uri="{28A0092B-C50C-407E-A947-70E740481C1C}">
                  <a14:useLocalDpi xmlns:a14="http://schemas.microsoft.com/office/drawing/2010/main" val="0"/>
                </a:ext>
              </a:extLst>
            </a:blip>
            <a:srcRect l="80014" t="81187" r="3384" b="5008"/>
            <a:stretch>
              <a:fillRect/>
            </a:stretch>
          </p:blipFill>
          <p:spPr bwMode="auto">
            <a:xfrm>
              <a:off x="7590492" y="6093296"/>
              <a:ext cx="1518012" cy="75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12 Imagen"/>
            <p:cNvPicPr>
              <a:picLocks noChangeAspect="1"/>
            </p:cNvPicPr>
            <p:nvPr/>
          </p:nvPicPr>
          <p:blipFill>
            <a:blip r:embed="rId3" cstate="print">
              <a:extLst>
                <a:ext uri="{28A0092B-C50C-407E-A947-70E740481C1C}">
                  <a14:useLocalDpi xmlns:a14="http://schemas.microsoft.com/office/drawing/2010/main" val="0"/>
                </a:ext>
              </a:extLst>
            </a:blip>
            <a:srcRect l="7722" t="34483" r="7437" b="38161"/>
            <a:stretch>
              <a:fillRect/>
            </a:stretch>
          </p:blipFill>
          <p:spPr bwMode="auto">
            <a:xfrm>
              <a:off x="5652120" y="6230505"/>
              <a:ext cx="1938372" cy="48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36367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a 3"/>
          <p:cNvGraphicFramePr/>
          <p:nvPr/>
        </p:nvGraphicFramePr>
        <p:xfrm>
          <a:off x="683568" y="1615461"/>
          <a:ext cx="6337177" cy="4385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CuadroTexto 7"/>
          <p:cNvSpPr txBox="1"/>
          <p:nvPr/>
        </p:nvSpPr>
        <p:spPr>
          <a:xfrm>
            <a:off x="395536" y="1908969"/>
            <a:ext cx="1746250" cy="1036637"/>
          </a:xfrm>
          <a:prstGeom prst="rect">
            <a:avLst/>
          </a:prstGeom>
          <a:noFill/>
        </p:spPr>
        <p:txBody>
          <a:bodyPr lIns="51435" tIns="25718" rIns="51435" bIns="25718">
            <a:spAutoFit/>
          </a:bodyPr>
          <a:lstStyle/>
          <a:p>
            <a:pPr algn="ctr" eaLnBrk="1" hangingPunct="1">
              <a:defRPr/>
            </a:pPr>
            <a:r>
              <a:rPr lang="es-CO" sz="1600" b="1" u="sng" dirty="0">
                <a:solidFill>
                  <a:schemeClr val="tx2">
                    <a:lumMod val="50000"/>
                  </a:schemeClr>
                </a:solidFill>
                <a:latin typeface="Arial" charset="0"/>
                <a:cs typeface="Arial" charset="0"/>
              </a:rPr>
              <a:t>Visión compartida</a:t>
            </a:r>
          </a:p>
          <a:p>
            <a:pPr algn="ctr" eaLnBrk="1" hangingPunct="1">
              <a:defRPr/>
            </a:pPr>
            <a:r>
              <a:rPr lang="es-CO" sz="1600" b="1" dirty="0">
                <a:solidFill>
                  <a:schemeClr val="tx2">
                    <a:lumMod val="50000"/>
                  </a:schemeClr>
                </a:solidFill>
                <a:latin typeface="Arial" charset="0"/>
                <a:cs typeface="Arial" charset="0"/>
              </a:rPr>
              <a:t>153.230 Colombianos y Colombianas</a:t>
            </a:r>
          </a:p>
        </p:txBody>
      </p:sp>
      <p:sp>
        <p:nvSpPr>
          <p:cNvPr id="21" name="CuadroTexto 8"/>
          <p:cNvSpPr txBox="1"/>
          <p:nvPr/>
        </p:nvSpPr>
        <p:spPr>
          <a:xfrm>
            <a:off x="5930149" y="2605088"/>
            <a:ext cx="3029701" cy="2944812"/>
          </a:xfrm>
          <a:prstGeom prst="rect">
            <a:avLst/>
          </a:prstGeom>
          <a:noFill/>
        </p:spPr>
        <p:txBody>
          <a:bodyPr wrap="square" lIns="51435" tIns="25718" rIns="51435" bIns="25718">
            <a:spAutoFit/>
          </a:bodyPr>
          <a:lstStyle/>
          <a:p>
            <a:pPr marL="192881" indent="-192881" algn="just" eaLnBrk="1" hangingPunct="1">
              <a:buFont typeface="+mj-lt"/>
              <a:buAutoNum type="arabicPeriod"/>
              <a:defRPr/>
            </a:pPr>
            <a:r>
              <a:rPr lang="es-CO" sz="1600" b="1" dirty="0">
                <a:solidFill>
                  <a:schemeClr val="tx2">
                    <a:lumMod val="50000"/>
                  </a:schemeClr>
                </a:solidFill>
                <a:latin typeface="Arial" charset="0"/>
                <a:cs typeface="Arial" charset="0"/>
              </a:rPr>
              <a:t>Alcanzar mayor equidad</a:t>
            </a:r>
          </a:p>
          <a:p>
            <a:pPr marL="192881" indent="-192881" algn="just" eaLnBrk="1" hangingPunct="1">
              <a:buFont typeface="+mj-lt"/>
              <a:buAutoNum type="arabicPeriod"/>
              <a:defRPr/>
            </a:pPr>
            <a:endParaRPr lang="es-CO" sz="1600" b="1" dirty="0">
              <a:solidFill>
                <a:schemeClr val="tx2">
                  <a:lumMod val="50000"/>
                </a:schemeClr>
              </a:solidFill>
              <a:latin typeface="Arial" charset="0"/>
              <a:cs typeface="Arial" charset="0"/>
            </a:endParaRPr>
          </a:p>
          <a:p>
            <a:pPr marL="192881" indent="-192881" algn="just" eaLnBrk="1" hangingPunct="1">
              <a:buFont typeface="+mj-lt"/>
              <a:buAutoNum type="arabicPeriod"/>
              <a:defRPr/>
            </a:pPr>
            <a:r>
              <a:rPr lang="es-CO" sz="1600" b="1" dirty="0">
                <a:solidFill>
                  <a:schemeClr val="tx2">
                    <a:lumMod val="50000"/>
                  </a:schemeClr>
                </a:solidFill>
                <a:latin typeface="Arial" charset="0"/>
                <a:cs typeface="Arial" charset="0"/>
              </a:rPr>
              <a:t>Afectar positivamente los determinantes sociales de la salud y de esta manera el comportamiento futuro de la situación de salud.</a:t>
            </a:r>
          </a:p>
          <a:p>
            <a:pPr marL="192881" indent="-192881" algn="just" eaLnBrk="1" hangingPunct="1">
              <a:buFont typeface="+mj-lt"/>
              <a:buAutoNum type="arabicPeriod"/>
              <a:defRPr/>
            </a:pPr>
            <a:endParaRPr lang="es-CO" sz="1600" b="1" dirty="0">
              <a:solidFill>
                <a:schemeClr val="tx2">
                  <a:lumMod val="50000"/>
                </a:schemeClr>
              </a:solidFill>
              <a:latin typeface="Arial" charset="0"/>
              <a:cs typeface="Arial" charset="0"/>
            </a:endParaRPr>
          </a:p>
          <a:p>
            <a:pPr marL="192881" indent="-192881" algn="just" eaLnBrk="1" hangingPunct="1">
              <a:buFont typeface="+mj-lt"/>
              <a:buAutoNum type="arabicPeriod"/>
              <a:defRPr/>
            </a:pPr>
            <a:r>
              <a:rPr lang="es-CO" sz="1600" b="1" dirty="0">
                <a:solidFill>
                  <a:schemeClr val="tx2">
                    <a:lumMod val="50000"/>
                  </a:schemeClr>
                </a:solidFill>
                <a:latin typeface="Arial" charset="0"/>
                <a:cs typeface="Arial" charset="0"/>
              </a:rPr>
              <a:t>Mitigar los impactos de la carga de la enfermedad actual.</a:t>
            </a:r>
          </a:p>
          <a:p>
            <a:pPr marL="192881" indent="-192881" eaLnBrk="1" hangingPunct="1">
              <a:buFont typeface="+mj-lt"/>
              <a:buAutoNum type="arabicPeriod"/>
              <a:defRPr/>
            </a:pPr>
            <a:endParaRPr lang="es-CO" sz="1200" b="1" dirty="0">
              <a:solidFill>
                <a:schemeClr val="tx2">
                  <a:lumMod val="50000"/>
                </a:schemeClr>
              </a:solidFill>
              <a:latin typeface="Arial" charset="0"/>
              <a:cs typeface="Arial" charset="0"/>
            </a:endParaRPr>
          </a:p>
        </p:txBody>
      </p:sp>
      <p:cxnSp>
        <p:nvCxnSpPr>
          <p:cNvPr id="22" name="Conector recto 10"/>
          <p:cNvCxnSpPr/>
          <p:nvPr/>
        </p:nvCxnSpPr>
        <p:spPr>
          <a:xfrm flipV="1">
            <a:off x="5036344" y="3613150"/>
            <a:ext cx="863600" cy="195263"/>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Conector recto 12"/>
          <p:cNvCxnSpPr/>
          <p:nvPr/>
        </p:nvCxnSpPr>
        <p:spPr>
          <a:xfrm>
            <a:off x="5006139" y="3808413"/>
            <a:ext cx="792163" cy="668337"/>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Conector recto 14"/>
          <p:cNvCxnSpPr/>
          <p:nvPr/>
        </p:nvCxnSpPr>
        <p:spPr>
          <a:xfrm flipV="1">
            <a:off x="5000625" y="2945606"/>
            <a:ext cx="863600" cy="842963"/>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Rectángulo 23"/>
          <p:cNvSpPr/>
          <p:nvPr/>
        </p:nvSpPr>
        <p:spPr>
          <a:xfrm>
            <a:off x="6296025" y="2098675"/>
            <a:ext cx="2663825" cy="328613"/>
          </a:xfrm>
          <a:prstGeom prst="rect">
            <a:avLst/>
          </a:prstGeom>
        </p:spPr>
        <p:txBody>
          <a:bodyPr lIns="51435" tIns="25718" rIns="51435" bIns="25718">
            <a:spAutoFit/>
          </a:bodyPr>
          <a:lstStyle/>
          <a:p>
            <a:pPr algn="ctr" eaLnBrk="1" hangingPunct="1">
              <a:defRPr/>
            </a:pPr>
            <a:r>
              <a:rPr lang="es-CO" b="1" u="sng" dirty="0">
                <a:solidFill>
                  <a:schemeClr val="tx2">
                    <a:lumMod val="50000"/>
                  </a:schemeClr>
                </a:solidFill>
                <a:latin typeface="Arial" charset="0"/>
                <a:cs typeface="Arial" charset="0"/>
              </a:rPr>
              <a:t>Metas estratégicas</a:t>
            </a:r>
          </a:p>
        </p:txBody>
      </p:sp>
      <p:sp>
        <p:nvSpPr>
          <p:cNvPr id="41" name="1 Título"/>
          <p:cNvSpPr txBox="1">
            <a:spLocks/>
          </p:cNvSpPr>
          <p:nvPr/>
        </p:nvSpPr>
        <p:spPr bwMode="auto">
          <a:xfrm>
            <a:off x="3952875" y="260350"/>
            <a:ext cx="5083175" cy="1157288"/>
          </a:xfrm>
          <a:prstGeom prst="rect">
            <a:avLst/>
          </a:prstGeom>
          <a:noFill/>
          <a:ln>
            <a:noFill/>
          </a:ln>
          <a:extLst/>
        </p:spPr>
        <p:txBody>
          <a:bodyPr anchor="ctr"/>
          <a:lstStyle>
            <a:lvl1pPr algn="l" rtl="0" eaLnBrk="1" fontAlgn="base" hangingPunct="1">
              <a:spcBef>
                <a:spcPct val="0"/>
              </a:spcBef>
              <a:spcAft>
                <a:spcPct val="0"/>
              </a:spcAft>
              <a:defRPr sz="4000" b="1" kern="1200" cap="all">
                <a:solidFill>
                  <a:srgbClr val="00A0BA"/>
                </a:solidFill>
                <a:latin typeface="Arial Black" pitchFamily="34" charset="0"/>
                <a:ea typeface="+mj-ea"/>
                <a:cs typeface="Arial" pitchFamily="34" charset="0"/>
              </a:defRPr>
            </a:lvl1pPr>
            <a:lvl2pPr algn="r" rtl="0" eaLnBrk="1" fontAlgn="base" hangingPunct="1">
              <a:spcBef>
                <a:spcPct val="0"/>
              </a:spcBef>
              <a:spcAft>
                <a:spcPct val="0"/>
              </a:spcAft>
              <a:defRPr sz="3000" b="1">
                <a:solidFill>
                  <a:srgbClr val="00A0BA"/>
                </a:solidFill>
                <a:latin typeface="Arial Black" pitchFamily="34" charset="0"/>
                <a:cs typeface="Arial" charset="0"/>
              </a:defRPr>
            </a:lvl2pPr>
            <a:lvl3pPr algn="r" rtl="0" eaLnBrk="1" fontAlgn="base" hangingPunct="1">
              <a:spcBef>
                <a:spcPct val="0"/>
              </a:spcBef>
              <a:spcAft>
                <a:spcPct val="0"/>
              </a:spcAft>
              <a:defRPr sz="3000" b="1">
                <a:solidFill>
                  <a:srgbClr val="00A0BA"/>
                </a:solidFill>
                <a:latin typeface="Arial Black" pitchFamily="34" charset="0"/>
                <a:cs typeface="Arial" charset="0"/>
              </a:defRPr>
            </a:lvl3pPr>
            <a:lvl4pPr algn="r" rtl="0" eaLnBrk="1" fontAlgn="base" hangingPunct="1">
              <a:spcBef>
                <a:spcPct val="0"/>
              </a:spcBef>
              <a:spcAft>
                <a:spcPct val="0"/>
              </a:spcAft>
              <a:defRPr sz="3000" b="1">
                <a:solidFill>
                  <a:srgbClr val="00A0BA"/>
                </a:solidFill>
                <a:latin typeface="Arial Black" pitchFamily="34" charset="0"/>
                <a:cs typeface="Arial" charset="0"/>
              </a:defRPr>
            </a:lvl4pPr>
            <a:lvl5pPr algn="r" rtl="0" eaLnBrk="1" fontAlgn="base" hangingPunct="1">
              <a:spcBef>
                <a:spcPct val="0"/>
              </a:spcBef>
              <a:spcAft>
                <a:spcPct val="0"/>
              </a:spcAft>
              <a:defRPr sz="3000" b="1">
                <a:solidFill>
                  <a:srgbClr val="00A0BA"/>
                </a:solidFill>
                <a:latin typeface="Arial Black" pitchFamily="34" charset="0"/>
                <a:cs typeface="Arial" charset="0"/>
              </a:defRPr>
            </a:lvl5pPr>
            <a:lvl6pPr marL="457200" algn="r" rtl="0" eaLnBrk="1" fontAlgn="base" hangingPunct="1">
              <a:spcBef>
                <a:spcPct val="0"/>
              </a:spcBef>
              <a:spcAft>
                <a:spcPct val="0"/>
              </a:spcAft>
              <a:defRPr sz="3000" b="1">
                <a:solidFill>
                  <a:srgbClr val="00A0BA"/>
                </a:solidFill>
                <a:latin typeface="Arial Black" pitchFamily="34" charset="0"/>
                <a:cs typeface="Arial" charset="0"/>
              </a:defRPr>
            </a:lvl6pPr>
            <a:lvl7pPr marL="914400" algn="r" rtl="0" eaLnBrk="1" fontAlgn="base" hangingPunct="1">
              <a:spcBef>
                <a:spcPct val="0"/>
              </a:spcBef>
              <a:spcAft>
                <a:spcPct val="0"/>
              </a:spcAft>
              <a:defRPr sz="3000" b="1">
                <a:solidFill>
                  <a:srgbClr val="00A0BA"/>
                </a:solidFill>
                <a:latin typeface="Arial Black" pitchFamily="34" charset="0"/>
                <a:cs typeface="Arial" charset="0"/>
              </a:defRPr>
            </a:lvl7pPr>
            <a:lvl8pPr marL="1371600" algn="r" rtl="0" eaLnBrk="1" fontAlgn="base" hangingPunct="1">
              <a:spcBef>
                <a:spcPct val="0"/>
              </a:spcBef>
              <a:spcAft>
                <a:spcPct val="0"/>
              </a:spcAft>
              <a:defRPr sz="3000" b="1">
                <a:solidFill>
                  <a:srgbClr val="00A0BA"/>
                </a:solidFill>
                <a:latin typeface="Arial Black" pitchFamily="34" charset="0"/>
                <a:cs typeface="Arial" charset="0"/>
              </a:defRPr>
            </a:lvl8pPr>
            <a:lvl9pPr marL="1828800" algn="r" rtl="0" eaLnBrk="1" fontAlgn="base" hangingPunct="1">
              <a:spcBef>
                <a:spcPct val="0"/>
              </a:spcBef>
              <a:spcAft>
                <a:spcPct val="0"/>
              </a:spcAft>
              <a:defRPr sz="3000" b="1">
                <a:solidFill>
                  <a:srgbClr val="00A0BA"/>
                </a:solidFill>
                <a:latin typeface="Arial Black" pitchFamily="34" charset="0"/>
                <a:cs typeface="Arial" charset="0"/>
              </a:defRPr>
            </a:lvl9pPr>
          </a:lstStyle>
          <a:p>
            <a:pPr algn="ctr">
              <a:defRPr/>
            </a:pPr>
            <a:r>
              <a:rPr lang="es-CO" altLang="es-CO" sz="3200" dirty="0" smtClean="0"/>
              <a:t>PDSP 2012 - 2021</a:t>
            </a:r>
            <a:endParaRPr lang="es-CO" altLang="es-CO" sz="3200" dirty="0"/>
          </a:p>
        </p:txBody>
      </p:sp>
      <p:grpSp>
        <p:nvGrpSpPr>
          <p:cNvPr id="10" name="10 Grupo"/>
          <p:cNvGrpSpPr>
            <a:grpSpLocks/>
          </p:cNvGrpSpPr>
          <p:nvPr/>
        </p:nvGrpSpPr>
        <p:grpSpPr bwMode="auto">
          <a:xfrm>
            <a:off x="5651500" y="6147416"/>
            <a:ext cx="3457575" cy="757238"/>
            <a:chOff x="5652120" y="6093296"/>
            <a:chExt cx="3456384" cy="757382"/>
          </a:xfrm>
        </p:grpSpPr>
        <p:pic>
          <p:nvPicPr>
            <p:cNvPr id="11" name="11 Imagen"/>
            <p:cNvPicPr>
              <a:picLocks noChangeAspect="1"/>
            </p:cNvPicPr>
            <p:nvPr/>
          </p:nvPicPr>
          <p:blipFill>
            <a:blip r:embed="rId7" cstate="print">
              <a:extLst>
                <a:ext uri="{28A0092B-C50C-407E-A947-70E740481C1C}">
                  <a14:useLocalDpi xmlns:a14="http://schemas.microsoft.com/office/drawing/2010/main" val="0"/>
                </a:ext>
              </a:extLst>
            </a:blip>
            <a:srcRect l="80014" t="81187" r="3384" b="5008"/>
            <a:stretch>
              <a:fillRect/>
            </a:stretch>
          </p:blipFill>
          <p:spPr bwMode="auto">
            <a:xfrm>
              <a:off x="7590492" y="6093296"/>
              <a:ext cx="1518012" cy="75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12 Imagen"/>
            <p:cNvPicPr>
              <a:picLocks noChangeAspect="1"/>
            </p:cNvPicPr>
            <p:nvPr/>
          </p:nvPicPr>
          <p:blipFill>
            <a:blip r:embed="rId8" cstate="print">
              <a:extLst>
                <a:ext uri="{28A0092B-C50C-407E-A947-70E740481C1C}">
                  <a14:useLocalDpi xmlns:a14="http://schemas.microsoft.com/office/drawing/2010/main" val="0"/>
                </a:ext>
              </a:extLst>
            </a:blip>
            <a:srcRect l="7722" t="34483" r="7437" b="38161"/>
            <a:stretch>
              <a:fillRect/>
            </a:stretch>
          </p:blipFill>
          <p:spPr bwMode="auto">
            <a:xfrm>
              <a:off x="5652120" y="6230505"/>
              <a:ext cx="1938372" cy="48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20453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ntilla power point 0909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CBE5B99AB69B0458AA30D8E99725390" ma:contentTypeVersion="2" ma:contentTypeDescription="Crear nuevo documento." ma:contentTypeScope="" ma:versionID="681f804e20deb942e93913db567e92c6">
  <xsd:schema xmlns:xsd="http://www.w3.org/2001/XMLSchema" xmlns:xs="http://www.w3.org/2001/XMLSchema" xmlns:p="http://schemas.microsoft.com/office/2006/metadata/properties" xmlns:ns2="3bfbf733-a6c3-488d-a481-abc1b690c7db" xmlns:ns3="cfdb3f1e-bf88-4bc4-9adb-b895a9aad7bb" targetNamespace="http://schemas.microsoft.com/office/2006/metadata/properties" ma:root="true" ma:fieldsID="f146d09ab51ed56ba3bb02a6feef0b15" ns2:_="" ns3:_="">
    <xsd:import namespace="3bfbf733-a6c3-488d-a481-abc1b690c7db"/>
    <xsd:import namespace="cfdb3f1e-bf88-4bc4-9adb-b895a9aad7bb"/>
    <xsd:element name="properties">
      <xsd:complexType>
        <xsd:sequence>
          <xsd:element name="documentManagement">
            <xsd:complexType>
              <xsd:all>
                <xsd:element ref="ns2:_dlc_DocId" minOccurs="0"/>
                <xsd:element ref="ns2:_dlc_DocIdUrl" minOccurs="0"/>
                <xsd:element ref="ns2:_dlc_DocIdPersistId" minOccurs="0"/>
                <xsd:element ref="ns3:la106f1428ee45318db580f6c124e343"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fbf733-a6c3-488d-a481-abc1b690c7db"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fdb3f1e-bf88-4bc4-9adb-b895a9aad7bb" elementFormDefault="qualified">
    <xsd:import namespace="http://schemas.microsoft.com/office/2006/documentManagement/types"/>
    <xsd:import namespace="http://schemas.microsoft.com/office/infopath/2007/PartnerControls"/>
    <xsd:element name="la106f1428ee45318db580f6c124e343" ma:index="12" nillable="true" ma:taxonomy="true" ma:internalName="la106f1428ee45318db580f6c124e343" ma:taxonomyFieldName="meta" ma:displayName="meta" ma:default="" ma:fieldId="{5a106f14-28ee-4531-8db5-80f6c124e343}" ma:sspId="db7c8d2a-9a43-4318-8fc1-f38eea5fd839" ma:termSetId="97093443-8426-460e-8536-6a0852648c47"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3bfbf733-a6c3-488d-a481-abc1b690c7db">AVMXRNAJRR5T-2109138803-383</_dlc_DocId>
    <_dlc_DocIdUrl xmlns="3bfbf733-a6c3-488d-a481-abc1b690c7db">
      <Url>https://www.ins.gov.co/_layouts/15/DocIdRedir.aspx?ID=AVMXRNAJRR5T-2109138803-383</Url>
      <Description>AVMXRNAJRR5T-2109138803-383</Description>
    </_dlc_DocIdUrl>
    <la106f1428ee45318db580f6c124e343 xmlns="cfdb3f1e-bf88-4bc4-9adb-b895a9aad7bb">
      <Terms xmlns="http://schemas.microsoft.com/office/infopath/2007/PartnerControls"/>
    </la106f1428ee45318db580f6c124e343>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D4DF661-C548-4517-BBE2-18FE9E7B5A9D}"/>
</file>

<file path=customXml/itemProps2.xml><?xml version="1.0" encoding="utf-8"?>
<ds:datastoreItem xmlns:ds="http://schemas.openxmlformats.org/officeDocument/2006/customXml" ds:itemID="{7EF1BF38-01F8-4377-B1B0-40093115AE5F}"/>
</file>

<file path=customXml/itemProps3.xml><?xml version="1.0" encoding="utf-8"?>
<ds:datastoreItem xmlns:ds="http://schemas.openxmlformats.org/officeDocument/2006/customXml" ds:itemID="{537B1858-C83B-4436-9ABA-0EC86EFD7E75}"/>
</file>

<file path=customXml/itemProps4.xml><?xml version="1.0" encoding="utf-8"?>
<ds:datastoreItem xmlns:ds="http://schemas.openxmlformats.org/officeDocument/2006/customXml" ds:itemID="{50717A51-7BE4-4F16-B452-634594CDB8CE}"/>
</file>

<file path=docProps/app.xml><?xml version="1.0" encoding="utf-8"?>
<Properties xmlns="http://schemas.openxmlformats.org/officeDocument/2006/extended-properties" xmlns:vt="http://schemas.openxmlformats.org/officeDocument/2006/docPropsVTypes">
  <Template/>
  <TotalTime>1360</TotalTime>
  <Words>2138</Words>
  <Application>Microsoft Office PowerPoint</Application>
  <PresentationFormat>Presentación en pantalla (4:3)</PresentationFormat>
  <Paragraphs>404</Paragraphs>
  <Slides>44</Slides>
  <Notes>4</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44</vt:i4>
      </vt:variant>
    </vt:vector>
  </HeadingPairs>
  <TitlesOfParts>
    <vt:vector size="56" baseType="lpstr">
      <vt:lpstr>Arial Unicode MS</vt:lpstr>
      <vt:lpstr>MS PGothic</vt:lpstr>
      <vt:lpstr>Arial</vt:lpstr>
      <vt:lpstr>Arial Black</vt:lpstr>
      <vt:lpstr>Arial Narrow</vt:lpstr>
      <vt:lpstr>Calibri</vt:lpstr>
      <vt:lpstr>Impact</vt:lpstr>
      <vt:lpstr>Tahoma</vt:lpstr>
      <vt:lpstr>Times New Roman</vt:lpstr>
      <vt:lpstr>Verdana</vt:lpstr>
      <vt:lpstr>Wingdings</vt:lpstr>
      <vt:lpstr>Plantilla power point 09092014</vt:lpstr>
      <vt:lpstr>Presentación de PowerPoint</vt:lpstr>
      <vt:lpstr>Condiciones de elaboración del Plan Decenal de Salud Pública 2012 – 2021</vt:lpstr>
      <vt:lpstr>Plan Decenal de Salud Publica 2012- 2021</vt:lpstr>
      <vt:lpstr>Ética en la priorización</vt:lpstr>
      <vt:lpstr>Presentación de PowerPoint</vt:lpstr>
      <vt:lpstr>Presentación de PowerPoint</vt:lpstr>
      <vt:lpstr>Presentación de PowerPoint</vt:lpstr>
      <vt:lpstr>Ética en la priorización</vt:lpstr>
      <vt:lpstr>Presentación de PowerPoint</vt:lpstr>
      <vt:lpstr>Presentación de PowerPoint</vt:lpstr>
      <vt:lpstr>Presentación de PowerPoint</vt:lpstr>
      <vt:lpstr>Presentación de PowerPoint</vt:lpstr>
      <vt:lpstr>Analisis de la Situacion de Salud -ASIS</vt:lpstr>
      <vt:lpstr>Consulta ciudadana</vt:lpstr>
      <vt:lpstr>Presentación de PowerPoint</vt:lpstr>
      <vt:lpstr>¿Cómo lo programamos?</vt:lpstr>
      <vt:lpstr>Fases del proceso</vt:lpstr>
      <vt:lpstr>Presentación de PowerPoint</vt:lpstr>
      <vt:lpstr>Proceso de Análisis</vt:lpstr>
      <vt:lpstr>Presentación de PowerPoint</vt:lpstr>
      <vt:lpstr>Triangulación</vt:lpstr>
      <vt:lpstr>Presentación de PowerPoint</vt:lpstr>
      <vt:lpstr>Capitulo</vt:lpstr>
      <vt:lpstr>Presentación de PowerPoint</vt:lpstr>
      <vt:lpstr>Presentación de PowerPoint</vt:lpstr>
      <vt:lpstr>Presentación de PowerPoint</vt:lpstr>
      <vt:lpstr>Presentación de PowerPoint</vt:lpstr>
      <vt:lpstr>Metodología PASE a la Equidad en Salud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Ejemplo </vt:lpstr>
      <vt:lpstr>Presentación de PowerPoint</vt:lpstr>
      <vt:lpstr>Lectura de la Tensión</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ivet pernett</dc:creator>
  <cp:lastModifiedBy>INS</cp:lastModifiedBy>
  <cp:revision>111</cp:revision>
  <dcterms:created xsi:type="dcterms:W3CDTF">2014-12-05T04:57:20Z</dcterms:created>
  <dcterms:modified xsi:type="dcterms:W3CDTF">2015-04-21T15:51:31Z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0x010100BCBE5B99AB69B0458AA30D8E99725390</vt:lpwstr>
  </property>
  <property fmtid="{D5CDD505-2E9C-101B-9397-08002B2CF9AE}" pid="3" name="_dlc_DocIdItemGuid">
    <vt:lpwstr>c004838e-c5e8-48bf-9ae7-41dd14a1b3d4</vt:lpwstr>
  </property>
</Properties>
</file>